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6" r:id="rId2"/>
    <p:sldId id="298" r:id="rId3"/>
    <p:sldId id="299" r:id="rId4"/>
    <p:sldId id="300" r:id="rId5"/>
    <p:sldId id="28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FF"/>
    <a:srgbClr val="B8089F"/>
    <a:srgbClr val="B65671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38955-1081-4C51-BA68-4D8D934A85B5}" type="datetimeFigureOut">
              <a:rPr lang="en-US" smtClean="0"/>
              <a:pPr/>
              <a:t>07-Dec-11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C6E1B-2EA6-4AC0-9FBA-5D8CFFD0F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9BEA5-F1FA-4285-9EA0-E090D8498E94}" type="datetimeFigureOut">
              <a:rPr lang="en-US" smtClean="0"/>
              <a:pPr/>
              <a:t>07-Dec-11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F52D0-CCC7-4832-95BE-9F9A5C128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CF52D0-CCC7-4832-95BE-9F9A5C1286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B827-8D20-4B35-BB5E-69AA90C625C0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B25E-71D0-4F36-B0CC-F67B48819CD7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844E-4918-479E-8824-A671ECD3560C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9F-E65C-4E33-A7A2-C05D938A6F8D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69F7-161C-47C7-93C3-4C6EE71F7853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ACD7-5618-4DB4-8665-3D040CA80C27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6EB-0465-451D-9297-8C34525376CB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79F3-F353-4936-BBF5-D20FB8154E9E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0F1-5DA8-4E97-BE07-047C439489A6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AA95-C9FA-44B4-9BF6-7D0AE08B956C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6B1B-6C0C-4572-9BC4-A3E52E92B76F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95A0-6108-4B36-A741-E4129DB2F169}" type="datetime1">
              <a:rPr lang="en-US" smtClean="0"/>
              <a:pPr/>
              <a:t>07-Dec-11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ME6E/IFP/HYD.CKT.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6B63-8F5F-41E1-8506-167FDBCF4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25146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B8089F"/>
                </a:solidFill>
              </a:rPr>
              <a:t>PNEUMATIC  CIRCUITS</a:t>
            </a:r>
            <a:endParaRPr lang="en-US" sz="4000" b="1" dirty="0">
              <a:solidFill>
                <a:srgbClr val="B8089F"/>
              </a:solidFill>
            </a:endParaRPr>
          </a:p>
        </p:txBody>
      </p:sp>
      <p:pic>
        <p:nvPicPr>
          <p:cNvPr id="9" name="Picture 8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15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12622"/>
            <a:ext cx="2133600" cy="365125"/>
          </a:xfrm>
        </p:spPr>
        <p:txBody>
          <a:bodyPr/>
          <a:lstStyle/>
          <a:p>
            <a:fld id="{56496B63-8F5F-41E1-8506-167FDBCF458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4126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4126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2204" y="3327737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 rot="16200000" flipH="1">
            <a:off x="3255604" y="3708737"/>
            <a:ext cx="762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802856" y="3463223"/>
            <a:ext cx="774462" cy="48015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495284" y="3685989"/>
            <a:ext cx="762000" cy="221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762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SPEED CONTROL OF BIDIRECTIONAL AIR MOTOR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3564" y="106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59864" y="405509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9509" y="402738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3657600" y="1600200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867400" y="1676400"/>
            <a:ext cx="76200" cy="2286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89004" y="3480137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8" name="Picture 17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30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reeform 19"/>
          <p:cNvSpPr/>
          <p:nvPr/>
        </p:nvSpPr>
        <p:spPr>
          <a:xfrm>
            <a:off x="4192164" y="4078069"/>
            <a:ext cx="822967" cy="164068"/>
          </a:xfrm>
          <a:custGeom>
            <a:avLst/>
            <a:gdLst>
              <a:gd name="connsiteX0" fmla="*/ 0 w 706582"/>
              <a:gd name="connsiteY0" fmla="*/ 0 h 166255"/>
              <a:gd name="connsiteX1" fmla="*/ 0 w 706582"/>
              <a:gd name="connsiteY1" fmla="*/ 166255 h 166255"/>
              <a:gd name="connsiteX2" fmla="*/ 706582 w 70658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582" h="166255">
                <a:moveTo>
                  <a:pt x="0" y="0"/>
                </a:moveTo>
                <a:lnTo>
                  <a:pt x="0" y="166255"/>
                </a:lnTo>
                <a:lnTo>
                  <a:pt x="706582" y="166255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42839" y="4138227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52439" y="4131300"/>
            <a:ext cx="166255" cy="235527"/>
          </a:xfrm>
          <a:custGeom>
            <a:avLst/>
            <a:gdLst>
              <a:gd name="connsiteX0" fmla="*/ 0 w 166255"/>
              <a:gd name="connsiteY0" fmla="*/ 235527 h 235527"/>
              <a:gd name="connsiteX1" fmla="*/ 0 w 166255"/>
              <a:gd name="connsiteY1" fmla="*/ 0 h 235527"/>
              <a:gd name="connsiteX2" fmla="*/ 166255 w 166255"/>
              <a:gd name="connsiteY2" fmla="*/ 124691 h 235527"/>
              <a:gd name="connsiteX3" fmla="*/ 0 w 166255"/>
              <a:gd name="connsiteY3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35527">
                <a:moveTo>
                  <a:pt x="0" y="235527"/>
                </a:moveTo>
                <a:lnTo>
                  <a:pt x="0" y="0"/>
                </a:lnTo>
                <a:lnTo>
                  <a:pt x="166255" y="124691"/>
                </a:lnTo>
                <a:lnTo>
                  <a:pt x="0" y="235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25968" y="4131301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222949" y="4200573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75349" y="4200568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27749" y="4214418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78368" y="4131296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458478" y="4131291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72964" y="4535269"/>
            <a:ext cx="304800" cy="762000"/>
          </a:xfrm>
          <a:custGeom>
            <a:avLst/>
            <a:gdLst>
              <a:gd name="connsiteX0" fmla="*/ 0 w 609600"/>
              <a:gd name="connsiteY0" fmla="*/ 0 h 1191491"/>
              <a:gd name="connsiteX1" fmla="*/ 13855 w 609600"/>
              <a:gd name="connsiteY1" fmla="*/ 1191491 h 1191491"/>
              <a:gd name="connsiteX2" fmla="*/ 609600 w 609600"/>
              <a:gd name="connsiteY2" fmla="*/ 1191491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1191491">
                <a:moveTo>
                  <a:pt x="0" y="0"/>
                </a:moveTo>
                <a:lnTo>
                  <a:pt x="13855" y="1191491"/>
                </a:lnTo>
                <a:lnTo>
                  <a:pt x="609600" y="119149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77764" y="4893297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531604" y="4879446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513289" y="4893301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811164" y="505262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stCxn id="33" idx="3"/>
            <a:endCxn id="33" idx="7"/>
          </p:cNvCxnSpPr>
          <p:nvPr/>
        </p:nvCxnSpPr>
        <p:spPr>
          <a:xfrm rot="5400000" flipH="1" flipV="1">
            <a:off x="3866960" y="5108423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020964" y="4927937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751404" y="4734180"/>
            <a:ext cx="838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V="1">
            <a:off x="7544964" y="5170391"/>
            <a:ext cx="213367" cy="50677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43600" y="4191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MUFFLER(AIR EXHAUST)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438400" y="571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943600" y="563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70404" y="568993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42" name="Slide Number Placeholder 116"/>
          <p:cNvSpPr txBox="1">
            <a:spLocks/>
          </p:cNvSpPr>
          <p:nvPr/>
        </p:nvSpPr>
        <p:spPr>
          <a:xfrm>
            <a:off x="6553200" y="64126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ight Triangle 42"/>
          <p:cNvSpPr/>
          <p:nvPr/>
        </p:nvSpPr>
        <p:spPr>
          <a:xfrm rot="2524663">
            <a:off x="7810908" y="5047871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574249" y="5157764"/>
            <a:ext cx="348175" cy="45719"/>
          </a:xfrm>
          <a:custGeom>
            <a:avLst/>
            <a:gdLst>
              <a:gd name="connsiteX0" fmla="*/ 0 w 576775"/>
              <a:gd name="connsiteY0" fmla="*/ 0 h 0"/>
              <a:gd name="connsiteX1" fmla="*/ 576775 w 5767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6775">
                <a:moveTo>
                  <a:pt x="0" y="0"/>
                </a:moveTo>
                <a:lnTo>
                  <a:pt x="57677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2543727">
            <a:off x="5114970" y="4953690"/>
            <a:ext cx="571650" cy="611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813466" y="5214035"/>
            <a:ext cx="225083" cy="0"/>
          </a:xfrm>
          <a:custGeom>
            <a:avLst/>
            <a:gdLst>
              <a:gd name="connsiteX0" fmla="*/ 0 w 225083"/>
              <a:gd name="connsiteY0" fmla="*/ 0 h 0"/>
              <a:gd name="connsiteX1" fmla="*/ 225083 w 2250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083">
                <a:moveTo>
                  <a:pt x="0" y="0"/>
                </a:moveTo>
                <a:lnTo>
                  <a:pt x="22508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730253" y="5284374"/>
            <a:ext cx="253219" cy="0"/>
          </a:xfrm>
          <a:custGeom>
            <a:avLst/>
            <a:gdLst>
              <a:gd name="connsiteX0" fmla="*/ 253219 w 253219"/>
              <a:gd name="connsiteY0" fmla="*/ 0 h 0"/>
              <a:gd name="connsiteX1" fmla="*/ 0 w 25321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219">
                <a:moveTo>
                  <a:pt x="253219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573164" y="58306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MOISTURE SEPARATOR</a:t>
            </a:r>
            <a:endParaRPr lang="en-US" dirty="0"/>
          </a:p>
        </p:txBody>
      </p:sp>
      <p:sp>
        <p:nvSpPr>
          <p:cNvPr id="73" name="Freeform 72"/>
          <p:cNvSpPr/>
          <p:nvPr/>
        </p:nvSpPr>
        <p:spPr>
          <a:xfrm>
            <a:off x="5166352" y="5453186"/>
            <a:ext cx="436098" cy="0"/>
          </a:xfrm>
          <a:custGeom>
            <a:avLst/>
            <a:gdLst>
              <a:gd name="connsiteX0" fmla="*/ 0 w 436098"/>
              <a:gd name="connsiteY0" fmla="*/ 0 h 0"/>
              <a:gd name="connsiteX1" fmla="*/ 436098 w 43609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6098">
                <a:moveTo>
                  <a:pt x="0" y="0"/>
                </a:moveTo>
                <a:lnTo>
                  <a:pt x="43609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344564" y="1032804"/>
            <a:ext cx="990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 rot="13296562">
            <a:off x="4272459" y="1376616"/>
            <a:ext cx="199245" cy="21514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971792" y="4088620"/>
            <a:ext cx="900332" cy="464234"/>
          </a:xfrm>
          <a:custGeom>
            <a:avLst/>
            <a:gdLst>
              <a:gd name="connsiteX0" fmla="*/ 0 w 900332"/>
              <a:gd name="connsiteY0" fmla="*/ 464234 h 464234"/>
              <a:gd name="connsiteX1" fmla="*/ 900332 w 900332"/>
              <a:gd name="connsiteY1" fmla="*/ 464234 h 464234"/>
              <a:gd name="connsiteX2" fmla="*/ 900332 w 900332"/>
              <a:gd name="connsiteY2" fmla="*/ 0 h 4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332" h="464234">
                <a:moveTo>
                  <a:pt x="0" y="464234"/>
                </a:moveTo>
                <a:lnTo>
                  <a:pt x="900332" y="464234"/>
                </a:lnTo>
                <a:lnTo>
                  <a:pt x="90033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Triangle 81"/>
          <p:cNvSpPr/>
          <p:nvPr/>
        </p:nvSpPr>
        <p:spPr>
          <a:xfrm rot="2648388">
            <a:off x="5174464" y="1351881"/>
            <a:ext cx="269127" cy="263714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 rot="5400000">
            <a:off x="3811164" y="3697069"/>
            <a:ext cx="762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6200000" flipH="1">
            <a:off x="2780506" y="3467894"/>
            <a:ext cx="762000" cy="5318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133600" y="76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BUDIRECTIONAL AIR MOTOR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752536" y="578339"/>
            <a:ext cx="152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urved Left Arrow 89"/>
          <p:cNvSpPr/>
          <p:nvPr/>
        </p:nvSpPr>
        <p:spPr>
          <a:xfrm>
            <a:off x="5106564" y="533400"/>
            <a:ext cx="381000" cy="381000"/>
          </a:xfrm>
          <a:prstGeom prst="curvedLef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4995205" y="2244960"/>
            <a:ext cx="643595" cy="650640"/>
            <a:chOff x="381001" y="2011681"/>
            <a:chExt cx="990599" cy="883920"/>
          </a:xfrm>
        </p:grpSpPr>
        <p:sp>
          <p:nvSpPr>
            <p:cNvPr id="93" name="Moon 92"/>
            <p:cNvSpPr/>
            <p:nvPr/>
          </p:nvSpPr>
          <p:spPr>
            <a:xfrm>
              <a:off x="695805" y="2157203"/>
              <a:ext cx="210953" cy="583890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Moon 93"/>
            <p:cNvSpPr/>
            <p:nvPr/>
          </p:nvSpPr>
          <p:spPr>
            <a:xfrm rot="11002489">
              <a:off x="417649" y="2170738"/>
              <a:ext cx="238244" cy="597454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62542" y="2011681"/>
              <a:ext cx="9736" cy="873140"/>
            </a:xfrm>
            <a:custGeom>
              <a:avLst/>
              <a:gdLst>
                <a:gd name="connsiteX0" fmla="*/ 0 w 14067"/>
                <a:gd name="connsiteY0" fmla="*/ 0 h 1139483"/>
                <a:gd name="connsiteX1" fmla="*/ 14067 w 14067"/>
                <a:gd name="connsiteY1" fmla="*/ 1139483 h 113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" h="1139483">
                  <a:moveTo>
                    <a:pt x="0" y="0"/>
                  </a:moveTo>
                  <a:lnTo>
                    <a:pt x="14067" y="113948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381001" y="2221881"/>
              <a:ext cx="685597" cy="4087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reeform 96"/>
            <p:cNvSpPr/>
            <p:nvPr/>
          </p:nvSpPr>
          <p:spPr>
            <a:xfrm>
              <a:off x="662542" y="2011681"/>
              <a:ext cx="545232" cy="883920"/>
            </a:xfrm>
            <a:custGeom>
              <a:avLst/>
              <a:gdLst>
                <a:gd name="connsiteX0" fmla="*/ 0 w 787791"/>
                <a:gd name="connsiteY0" fmla="*/ 0 h 1153551"/>
                <a:gd name="connsiteX1" fmla="*/ 787791 w 787791"/>
                <a:gd name="connsiteY1" fmla="*/ 14068 h 1153551"/>
                <a:gd name="connsiteX2" fmla="*/ 773723 w 787791"/>
                <a:gd name="connsiteY2" fmla="*/ 1139483 h 1153551"/>
                <a:gd name="connsiteX3" fmla="*/ 14067 w 787791"/>
                <a:gd name="connsiteY3" fmla="*/ 1153551 h 115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791" h="1153551">
                  <a:moveTo>
                    <a:pt x="0" y="0"/>
                  </a:moveTo>
                  <a:lnTo>
                    <a:pt x="787791" y="14068"/>
                  </a:lnTo>
                  <a:lnTo>
                    <a:pt x="773723" y="1139483"/>
                  </a:lnTo>
                  <a:lnTo>
                    <a:pt x="14067" y="1153551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90601" y="2356625"/>
              <a:ext cx="217174" cy="234175"/>
            </a:xfrm>
            <a:custGeom>
              <a:avLst/>
              <a:gdLst>
                <a:gd name="connsiteX0" fmla="*/ 154745 w 154745"/>
                <a:gd name="connsiteY0" fmla="*/ 0 h 154745"/>
                <a:gd name="connsiteX1" fmla="*/ 0 w 154745"/>
                <a:gd name="connsiteY1" fmla="*/ 154745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5" h="154745">
                  <a:moveTo>
                    <a:pt x="154745" y="0"/>
                  </a:moveTo>
                  <a:lnTo>
                    <a:pt x="0" y="154745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198038" y="2367405"/>
              <a:ext cx="173562" cy="223395"/>
            </a:xfrm>
            <a:custGeom>
              <a:avLst/>
              <a:gdLst>
                <a:gd name="connsiteX0" fmla="*/ 0 w 140677"/>
                <a:gd name="connsiteY0" fmla="*/ 0 h 126609"/>
                <a:gd name="connsiteX1" fmla="*/ 140677 w 140677"/>
                <a:gd name="connsiteY1" fmla="*/ 126609 h 12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26609">
                  <a:moveTo>
                    <a:pt x="0" y="0"/>
                  </a:moveTo>
                  <a:lnTo>
                    <a:pt x="140677" y="12660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109004" y="2438400"/>
              <a:ext cx="152400" cy="152400"/>
            </a:xfrm>
            <a:prstGeom prst="ellipse">
              <a:avLst/>
            </a:prstGeom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982328" y="2199244"/>
            <a:ext cx="801721" cy="685800"/>
            <a:chOff x="1425524" y="2438400"/>
            <a:chExt cx="801721" cy="685800"/>
          </a:xfrm>
        </p:grpSpPr>
        <p:sp>
          <p:nvSpPr>
            <p:cNvPr id="102" name="Moon 101"/>
            <p:cNvSpPr/>
            <p:nvPr/>
          </p:nvSpPr>
          <p:spPr>
            <a:xfrm>
              <a:off x="1970541" y="2551305"/>
              <a:ext cx="146045" cy="453018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/>
            <p:cNvSpPr/>
            <p:nvPr/>
          </p:nvSpPr>
          <p:spPr>
            <a:xfrm rot="11002489">
              <a:off x="1777972" y="2561806"/>
              <a:ext cx="164938" cy="463542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947513" y="2438400"/>
              <a:ext cx="6740" cy="677436"/>
            </a:xfrm>
            <a:custGeom>
              <a:avLst/>
              <a:gdLst>
                <a:gd name="connsiteX0" fmla="*/ 0 w 14067"/>
                <a:gd name="connsiteY0" fmla="*/ 0 h 1139483"/>
                <a:gd name="connsiteX1" fmla="*/ 14067 w 14067"/>
                <a:gd name="connsiteY1" fmla="*/ 1139483 h 113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" h="1139483">
                  <a:moveTo>
                    <a:pt x="0" y="0"/>
                  </a:moveTo>
                  <a:lnTo>
                    <a:pt x="14067" y="113948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V="1">
              <a:off x="1752600" y="2601486"/>
              <a:ext cx="474645" cy="31711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reeform 105"/>
            <p:cNvSpPr/>
            <p:nvPr/>
          </p:nvSpPr>
          <p:spPr>
            <a:xfrm flipH="1">
              <a:off x="1559160" y="2438400"/>
              <a:ext cx="422039" cy="685800"/>
            </a:xfrm>
            <a:custGeom>
              <a:avLst/>
              <a:gdLst>
                <a:gd name="connsiteX0" fmla="*/ 0 w 787791"/>
                <a:gd name="connsiteY0" fmla="*/ 0 h 1153551"/>
                <a:gd name="connsiteX1" fmla="*/ 787791 w 787791"/>
                <a:gd name="connsiteY1" fmla="*/ 14068 h 1153551"/>
                <a:gd name="connsiteX2" fmla="*/ 773723 w 787791"/>
                <a:gd name="connsiteY2" fmla="*/ 1139483 h 1153551"/>
                <a:gd name="connsiteX3" fmla="*/ 14067 w 787791"/>
                <a:gd name="connsiteY3" fmla="*/ 1153551 h 115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791" h="1153551">
                  <a:moveTo>
                    <a:pt x="0" y="0"/>
                  </a:moveTo>
                  <a:lnTo>
                    <a:pt x="787791" y="14068"/>
                  </a:lnTo>
                  <a:lnTo>
                    <a:pt x="773723" y="1139483"/>
                  </a:lnTo>
                  <a:lnTo>
                    <a:pt x="14067" y="1153551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425524" y="2706029"/>
              <a:ext cx="150351" cy="181688"/>
            </a:xfrm>
            <a:custGeom>
              <a:avLst/>
              <a:gdLst>
                <a:gd name="connsiteX0" fmla="*/ 154745 w 154745"/>
                <a:gd name="connsiteY0" fmla="*/ 0 h 154745"/>
                <a:gd name="connsiteX1" fmla="*/ 0 w 154745"/>
                <a:gd name="connsiteY1" fmla="*/ 154745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5" h="154745">
                  <a:moveTo>
                    <a:pt x="154745" y="0"/>
                  </a:moveTo>
                  <a:lnTo>
                    <a:pt x="0" y="154745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573919" y="2714393"/>
              <a:ext cx="120158" cy="173324"/>
            </a:xfrm>
            <a:custGeom>
              <a:avLst/>
              <a:gdLst>
                <a:gd name="connsiteX0" fmla="*/ 0 w 140677"/>
                <a:gd name="connsiteY0" fmla="*/ 0 h 126609"/>
                <a:gd name="connsiteX1" fmla="*/ 140677 w 140677"/>
                <a:gd name="connsiteY1" fmla="*/ 126609 h 12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26609">
                  <a:moveTo>
                    <a:pt x="0" y="0"/>
                  </a:moveTo>
                  <a:lnTo>
                    <a:pt x="140677" y="12660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512280" y="2769475"/>
              <a:ext cx="105508" cy="118241"/>
            </a:xfrm>
            <a:prstGeom prst="ellipse">
              <a:avLst/>
            </a:prstGeom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Freeform 109"/>
          <p:cNvSpPr/>
          <p:nvPr/>
        </p:nvSpPr>
        <p:spPr>
          <a:xfrm>
            <a:off x="4065563" y="1463040"/>
            <a:ext cx="436099" cy="773723"/>
          </a:xfrm>
          <a:custGeom>
            <a:avLst/>
            <a:gdLst>
              <a:gd name="connsiteX0" fmla="*/ 295422 w 436099"/>
              <a:gd name="connsiteY0" fmla="*/ 0 h 773723"/>
              <a:gd name="connsiteX1" fmla="*/ 0 w 436099"/>
              <a:gd name="connsiteY1" fmla="*/ 0 h 773723"/>
              <a:gd name="connsiteX2" fmla="*/ 0 w 436099"/>
              <a:gd name="connsiteY2" fmla="*/ 534572 h 773723"/>
              <a:gd name="connsiteX3" fmla="*/ 436099 w 436099"/>
              <a:gd name="connsiteY3" fmla="*/ 534572 h 773723"/>
              <a:gd name="connsiteX4" fmla="*/ 436099 w 436099"/>
              <a:gd name="connsiteY4" fmla="*/ 773723 h 7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099" h="773723">
                <a:moveTo>
                  <a:pt x="295422" y="0"/>
                </a:moveTo>
                <a:lnTo>
                  <a:pt x="0" y="0"/>
                </a:lnTo>
                <a:lnTo>
                  <a:pt x="0" y="534572"/>
                </a:lnTo>
                <a:lnTo>
                  <a:pt x="436099" y="534572"/>
                </a:lnTo>
                <a:lnTo>
                  <a:pt x="436099" y="77372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181600" y="1463040"/>
            <a:ext cx="445477" cy="822960"/>
          </a:xfrm>
          <a:custGeom>
            <a:avLst/>
            <a:gdLst>
              <a:gd name="connsiteX0" fmla="*/ 112541 w 407963"/>
              <a:gd name="connsiteY0" fmla="*/ 0 h 787791"/>
              <a:gd name="connsiteX1" fmla="*/ 407963 w 407963"/>
              <a:gd name="connsiteY1" fmla="*/ 0 h 787791"/>
              <a:gd name="connsiteX2" fmla="*/ 407963 w 407963"/>
              <a:gd name="connsiteY2" fmla="*/ 492369 h 787791"/>
              <a:gd name="connsiteX3" fmla="*/ 0 w 407963"/>
              <a:gd name="connsiteY3" fmla="*/ 492369 h 787791"/>
              <a:gd name="connsiteX4" fmla="*/ 0 w 407963"/>
              <a:gd name="connsiteY4" fmla="*/ 787791 h 78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963" h="787791">
                <a:moveTo>
                  <a:pt x="112541" y="0"/>
                </a:moveTo>
                <a:lnTo>
                  <a:pt x="407963" y="0"/>
                </a:lnTo>
                <a:lnTo>
                  <a:pt x="407963" y="492369"/>
                </a:lnTo>
                <a:lnTo>
                  <a:pt x="0" y="492369"/>
                </a:lnTo>
                <a:lnTo>
                  <a:pt x="0" y="78779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896751" y="2883877"/>
            <a:ext cx="604911" cy="422031"/>
          </a:xfrm>
          <a:custGeom>
            <a:avLst/>
            <a:gdLst>
              <a:gd name="connsiteX0" fmla="*/ 0 w 604911"/>
              <a:gd name="connsiteY0" fmla="*/ 422031 h 422031"/>
              <a:gd name="connsiteX1" fmla="*/ 0 w 604911"/>
              <a:gd name="connsiteY1" fmla="*/ 225083 h 422031"/>
              <a:gd name="connsiteX2" fmla="*/ 604911 w 604911"/>
              <a:gd name="connsiteY2" fmla="*/ 239151 h 422031"/>
              <a:gd name="connsiteX3" fmla="*/ 604911 w 604911"/>
              <a:gd name="connsiteY3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911" h="422031">
                <a:moveTo>
                  <a:pt x="0" y="422031"/>
                </a:moveTo>
                <a:lnTo>
                  <a:pt x="0" y="225083"/>
                </a:lnTo>
                <a:lnTo>
                  <a:pt x="604911" y="239151"/>
                </a:lnTo>
                <a:lnTo>
                  <a:pt x="604911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192172" y="2895600"/>
            <a:ext cx="989428" cy="438443"/>
          </a:xfrm>
          <a:custGeom>
            <a:avLst/>
            <a:gdLst>
              <a:gd name="connsiteX0" fmla="*/ 0 w 1041010"/>
              <a:gd name="connsiteY0" fmla="*/ 422031 h 422031"/>
              <a:gd name="connsiteX1" fmla="*/ 0 w 1041010"/>
              <a:gd name="connsiteY1" fmla="*/ 323557 h 422031"/>
              <a:gd name="connsiteX2" fmla="*/ 1041010 w 1041010"/>
              <a:gd name="connsiteY2" fmla="*/ 323557 h 422031"/>
              <a:gd name="connsiteX3" fmla="*/ 1041010 w 1041010"/>
              <a:gd name="connsiteY3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010" h="422031">
                <a:moveTo>
                  <a:pt x="0" y="422031"/>
                </a:moveTo>
                <a:lnTo>
                  <a:pt x="0" y="323557"/>
                </a:lnTo>
                <a:lnTo>
                  <a:pt x="1041010" y="323557"/>
                </a:lnTo>
                <a:lnTo>
                  <a:pt x="104101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572000" y="3505200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209800" y="3629890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57826" y="350520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533400" y="411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DC VALVE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1143000"/>
            <a:ext cx="1371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143000"/>
            <a:ext cx="76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1534884"/>
            <a:ext cx="19812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819400"/>
            <a:ext cx="1295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62627" y="2815771"/>
            <a:ext cx="14514" cy="696686"/>
          </a:xfrm>
          <a:custGeom>
            <a:avLst/>
            <a:gdLst>
              <a:gd name="connsiteX0" fmla="*/ 14514 w 14514"/>
              <a:gd name="connsiteY0" fmla="*/ 0 h 696686"/>
              <a:gd name="connsiteX1" fmla="*/ 0 w 14514"/>
              <a:gd name="connsiteY1" fmla="*/ 696686 h 69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14" h="696686">
                <a:moveTo>
                  <a:pt x="14514" y="0"/>
                </a:moveTo>
                <a:lnTo>
                  <a:pt x="0" y="696686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333500" y="3162300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562100" y="3162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2133600" y="2971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171700" y="3009900"/>
            <a:ext cx="685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66800" y="3135084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25284" y="2993574"/>
            <a:ext cx="152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667000" y="3505200"/>
            <a:ext cx="769254" cy="762000"/>
            <a:chOff x="2667000" y="3505200"/>
            <a:chExt cx="769254" cy="762000"/>
          </a:xfrm>
        </p:grpSpPr>
        <p:sp>
          <p:nvSpPr>
            <p:cNvPr id="15" name="Rectangle 14"/>
            <p:cNvSpPr/>
            <p:nvPr/>
          </p:nvSpPr>
          <p:spPr>
            <a:xfrm>
              <a:off x="2826654" y="4038600"/>
              <a:ext cx="4572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283854" y="4038599"/>
              <a:ext cx="152400" cy="214087"/>
            </a:xfrm>
            <a:custGeom>
              <a:avLst/>
              <a:gdLst>
                <a:gd name="connsiteX0" fmla="*/ 0 w 130629"/>
                <a:gd name="connsiteY0" fmla="*/ 0 h 232229"/>
                <a:gd name="connsiteX1" fmla="*/ 130629 w 130629"/>
                <a:gd name="connsiteY1" fmla="*/ 145143 h 232229"/>
                <a:gd name="connsiteX2" fmla="*/ 14514 w 130629"/>
                <a:gd name="connsiteY2" fmla="*/ 232229 h 23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9" h="232229">
                  <a:moveTo>
                    <a:pt x="0" y="0"/>
                  </a:moveTo>
                  <a:lnTo>
                    <a:pt x="130629" y="145143"/>
                  </a:lnTo>
                  <a:lnTo>
                    <a:pt x="14514" y="23222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888340" y="4136571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40740" y="4129317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93140" y="4136577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131454" y="4053114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79054" y="4038600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67000" y="3505200"/>
              <a:ext cx="145143" cy="667657"/>
            </a:xfrm>
            <a:custGeom>
              <a:avLst/>
              <a:gdLst>
                <a:gd name="connsiteX0" fmla="*/ 0 w 145143"/>
                <a:gd name="connsiteY0" fmla="*/ 0 h 667657"/>
                <a:gd name="connsiteX1" fmla="*/ 14515 w 145143"/>
                <a:gd name="connsiteY1" fmla="*/ 667657 h 667657"/>
                <a:gd name="connsiteX2" fmla="*/ 145143 w 145143"/>
                <a:gd name="connsiteY2" fmla="*/ 653143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143" h="667657">
                  <a:moveTo>
                    <a:pt x="0" y="0"/>
                  </a:moveTo>
                  <a:lnTo>
                    <a:pt x="14515" y="667657"/>
                  </a:lnTo>
                  <a:lnTo>
                    <a:pt x="145143" y="65314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3962400" y="5181600"/>
            <a:ext cx="1371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21943" y="5181600"/>
            <a:ext cx="0" cy="754743"/>
          </a:xfrm>
          <a:custGeom>
            <a:avLst/>
            <a:gdLst>
              <a:gd name="connsiteX0" fmla="*/ 0 w 0"/>
              <a:gd name="connsiteY0" fmla="*/ 0 h 754743"/>
              <a:gd name="connsiteX1" fmla="*/ 0 w 0"/>
              <a:gd name="connsiteY1" fmla="*/ 754743 h 75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54743">
                <a:moveTo>
                  <a:pt x="0" y="0"/>
                </a:moveTo>
                <a:lnTo>
                  <a:pt x="0" y="75474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30484" y="5392056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5" idx="3"/>
            <a:endCxn id="25" idx="7"/>
          </p:cNvCxnSpPr>
          <p:nvPr/>
        </p:nvCxnSpPr>
        <p:spPr>
          <a:xfrm rot="5400000" flipH="1" flipV="1">
            <a:off x="4448180" y="5474793"/>
            <a:ext cx="269408" cy="215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4165600" y="5181600"/>
            <a:ext cx="0" cy="290286"/>
          </a:xfrm>
          <a:custGeom>
            <a:avLst/>
            <a:gdLst>
              <a:gd name="connsiteX0" fmla="*/ 0 w 0"/>
              <a:gd name="connsiteY0" fmla="*/ 0 h 290286"/>
              <a:gd name="connsiteX1" fmla="*/ 0 w 0"/>
              <a:gd name="connsiteY1" fmla="*/ 290286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90286">
                <a:moveTo>
                  <a:pt x="0" y="0"/>
                </a:moveTo>
                <a:lnTo>
                  <a:pt x="0" y="290286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248400" y="5105400"/>
            <a:ext cx="7620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/>
          <p:cNvSpPr/>
          <p:nvPr/>
        </p:nvSpPr>
        <p:spPr>
          <a:xfrm rot="2435553">
            <a:off x="6321714" y="5410176"/>
            <a:ext cx="297657" cy="33542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41257" y="5602514"/>
            <a:ext cx="899886" cy="14515"/>
          </a:xfrm>
          <a:custGeom>
            <a:avLst/>
            <a:gdLst>
              <a:gd name="connsiteX0" fmla="*/ 899886 w 899886"/>
              <a:gd name="connsiteY0" fmla="*/ 14515 h 14515"/>
              <a:gd name="connsiteX1" fmla="*/ 0 w 899886"/>
              <a:gd name="connsiteY1" fmla="*/ 0 h 1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886" h="14515">
                <a:moveTo>
                  <a:pt x="899886" y="14515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10400" y="5602513"/>
            <a:ext cx="508000" cy="0"/>
          </a:xfrm>
          <a:custGeom>
            <a:avLst/>
            <a:gdLst>
              <a:gd name="connsiteX0" fmla="*/ 0 w 508000"/>
              <a:gd name="connsiteY0" fmla="*/ 0 h 0"/>
              <a:gd name="connsiteX1" fmla="*/ 508000 w 508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437467" y="1589315"/>
            <a:ext cx="558800" cy="210456"/>
          </a:xfrm>
          <a:custGeom>
            <a:avLst/>
            <a:gdLst>
              <a:gd name="connsiteX0" fmla="*/ 60476 w 558800"/>
              <a:gd name="connsiteY0" fmla="*/ 21771 h 210456"/>
              <a:gd name="connsiteX1" fmla="*/ 133048 w 558800"/>
              <a:gd name="connsiteY1" fmla="*/ 152399 h 210456"/>
              <a:gd name="connsiteX2" fmla="*/ 307219 w 558800"/>
              <a:gd name="connsiteY2" fmla="*/ 210456 h 210456"/>
              <a:gd name="connsiteX3" fmla="*/ 452362 w 558800"/>
              <a:gd name="connsiteY3" fmla="*/ 152399 h 210456"/>
              <a:gd name="connsiteX4" fmla="*/ 495905 w 558800"/>
              <a:gd name="connsiteY4" fmla="*/ 21771 h 210456"/>
              <a:gd name="connsiteX5" fmla="*/ 60476 w 558800"/>
              <a:gd name="connsiteY5" fmla="*/ 21771 h 21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800" h="210456">
                <a:moveTo>
                  <a:pt x="60476" y="21771"/>
                </a:moveTo>
                <a:cubicBezTo>
                  <a:pt x="0" y="43542"/>
                  <a:pt x="91924" y="120952"/>
                  <a:pt x="133048" y="152399"/>
                </a:cubicBezTo>
                <a:cubicBezTo>
                  <a:pt x="174172" y="183846"/>
                  <a:pt x="254000" y="210456"/>
                  <a:pt x="307219" y="210456"/>
                </a:cubicBezTo>
                <a:cubicBezTo>
                  <a:pt x="360438" y="210456"/>
                  <a:pt x="420914" y="183846"/>
                  <a:pt x="452362" y="152399"/>
                </a:cubicBezTo>
                <a:cubicBezTo>
                  <a:pt x="483810" y="120952"/>
                  <a:pt x="558800" y="41123"/>
                  <a:pt x="495905" y="21771"/>
                </a:cubicBezTo>
                <a:cubicBezTo>
                  <a:pt x="433010" y="2419"/>
                  <a:pt x="120952" y="0"/>
                  <a:pt x="60476" y="217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97832" y="2256966"/>
            <a:ext cx="402768" cy="63863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412346" y="2699652"/>
            <a:ext cx="377371" cy="0"/>
          </a:xfrm>
          <a:custGeom>
            <a:avLst/>
            <a:gdLst>
              <a:gd name="connsiteX0" fmla="*/ 0 w 377371"/>
              <a:gd name="connsiteY0" fmla="*/ 0 h 0"/>
              <a:gd name="connsiteX1" fmla="*/ 377371 w 3773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7371">
                <a:moveTo>
                  <a:pt x="0" y="0"/>
                </a:moveTo>
                <a:lnTo>
                  <a:pt x="377371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46602" y="1875966"/>
            <a:ext cx="76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03060" y="17163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96000" y="3200400"/>
            <a:ext cx="1219200" cy="6858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76571" y="3193143"/>
            <a:ext cx="14515" cy="696686"/>
          </a:xfrm>
          <a:custGeom>
            <a:avLst/>
            <a:gdLst>
              <a:gd name="connsiteX0" fmla="*/ 14515 w 14515"/>
              <a:gd name="connsiteY0" fmla="*/ 696686 h 696686"/>
              <a:gd name="connsiteX1" fmla="*/ 0 w 14515"/>
              <a:gd name="connsiteY1" fmla="*/ 0 h 69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15" h="696686">
                <a:moveTo>
                  <a:pt x="14515" y="696686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5934528" y="3543300"/>
            <a:ext cx="685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6473371" y="3730171"/>
            <a:ext cx="0" cy="145143"/>
          </a:xfrm>
          <a:custGeom>
            <a:avLst/>
            <a:gdLst>
              <a:gd name="connsiteX0" fmla="*/ 0 w 0"/>
              <a:gd name="connsiteY0" fmla="*/ 145143 h 145143"/>
              <a:gd name="connsiteX1" fmla="*/ 0 w 0"/>
              <a:gd name="connsiteY1" fmla="*/ 0 h 14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5143">
                <a:moveTo>
                  <a:pt x="0" y="145143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386286" y="3730172"/>
            <a:ext cx="159657" cy="0"/>
          </a:xfrm>
          <a:custGeom>
            <a:avLst/>
            <a:gdLst>
              <a:gd name="connsiteX0" fmla="*/ 0 w 159657"/>
              <a:gd name="connsiteY0" fmla="*/ 0 h 0"/>
              <a:gd name="connsiteX1" fmla="*/ 159657 w 1596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657">
                <a:moveTo>
                  <a:pt x="0" y="0"/>
                </a:moveTo>
                <a:lnTo>
                  <a:pt x="15965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16200000" flipH="1">
            <a:off x="6667500" y="3390900"/>
            <a:ext cx="6858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6861628" y="3737431"/>
            <a:ext cx="0" cy="145143"/>
          </a:xfrm>
          <a:custGeom>
            <a:avLst/>
            <a:gdLst>
              <a:gd name="connsiteX0" fmla="*/ 0 w 0"/>
              <a:gd name="connsiteY0" fmla="*/ 145143 h 145143"/>
              <a:gd name="connsiteX1" fmla="*/ 0 w 0"/>
              <a:gd name="connsiteY1" fmla="*/ 0 h 14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5143">
                <a:moveTo>
                  <a:pt x="0" y="145143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74543" y="3737432"/>
            <a:ext cx="159657" cy="0"/>
          </a:xfrm>
          <a:custGeom>
            <a:avLst/>
            <a:gdLst>
              <a:gd name="connsiteX0" fmla="*/ 0 w 159657"/>
              <a:gd name="connsiteY0" fmla="*/ 0 h 0"/>
              <a:gd name="connsiteX1" fmla="*/ 159657 w 1596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657">
                <a:moveTo>
                  <a:pt x="0" y="0"/>
                </a:moveTo>
                <a:lnTo>
                  <a:pt x="15965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10200" y="3432630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660571" y="3425371"/>
            <a:ext cx="123372" cy="217715"/>
          </a:xfrm>
          <a:custGeom>
            <a:avLst/>
            <a:gdLst>
              <a:gd name="connsiteX0" fmla="*/ 0 w 123372"/>
              <a:gd name="connsiteY0" fmla="*/ 0 h 217715"/>
              <a:gd name="connsiteX1" fmla="*/ 101600 w 123372"/>
              <a:gd name="connsiteY1" fmla="*/ 116115 h 217715"/>
              <a:gd name="connsiteX2" fmla="*/ 116115 w 123372"/>
              <a:gd name="connsiteY2" fmla="*/ 217715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372" h="217715">
                <a:moveTo>
                  <a:pt x="0" y="0"/>
                </a:moveTo>
                <a:cubicBezTo>
                  <a:pt x="41124" y="39914"/>
                  <a:pt x="82248" y="79829"/>
                  <a:pt x="101600" y="116115"/>
                </a:cubicBezTo>
                <a:cubicBezTo>
                  <a:pt x="120952" y="152401"/>
                  <a:pt x="123372" y="203201"/>
                  <a:pt x="116115" y="217715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362200" y="3505199"/>
            <a:ext cx="1585686" cy="2024743"/>
          </a:xfrm>
          <a:custGeom>
            <a:avLst/>
            <a:gdLst>
              <a:gd name="connsiteX0" fmla="*/ 0 w 2278743"/>
              <a:gd name="connsiteY0" fmla="*/ 0 h 2032000"/>
              <a:gd name="connsiteX1" fmla="*/ 29028 w 2278743"/>
              <a:gd name="connsiteY1" fmla="*/ 2032000 h 2032000"/>
              <a:gd name="connsiteX2" fmla="*/ 2278743 w 2278743"/>
              <a:gd name="connsiteY2" fmla="*/ 203200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743" h="2032000">
                <a:moveTo>
                  <a:pt x="0" y="0"/>
                </a:moveTo>
                <a:lnTo>
                  <a:pt x="29028" y="2032000"/>
                </a:lnTo>
                <a:lnTo>
                  <a:pt x="2278743" y="203200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93142" y="3886200"/>
            <a:ext cx="3664858" cy="1629229"/>
          </a:xfrm>
          <a:custGeom>
            <a:avLst/>
            <a:gdLst>
              <a:gd name="connsiteX0" fmla="*/ 0 w 3077028"/>
              <a:gd name="connsiteY0" fmla="*/ 1625600 h 1625600"/>
              <a:gd name="connsiteX1" fmla="*/ 0 w 3077028"/>
              <a:gd name="connsiteY1" fmla="*/ 841828 h 1625600"/>
              <a:gd name="connsiteX2" fmla="*/ 3077028 w 3077028"/>
              <a:gd name="connsiteY2" fmla="*/ 841828 h 1625600"/>
              <a:gd name="connsiteX3" fmla="*/ 3077028 w 3077028"/>
              <a:gd name="connsiteY3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7028" h="1625600">
                <a:moveTo>
                  <a:pt x="0" y="1625600"/>
                </a:moveTo>
                <a:lnTo>
                  <a:pt x="0" y="841828"/>
                </a:lnTo>
                <a:lnTo>
                  <a:pt x="3077028" y="841828"/>
                </a:lnTo>
                <a:lnTo>
                  <a:pt x="3077028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67000" y="1973942"/>
            <a:ext cx="90715" cy="845457"/>
          </a:xfrm>
          <a:custGeom>
            <a:avLst/>
            <a:gdLst>
              <a:gd name="connsiteX0" fmla="*/ 856343 w 856343"/>
              <a:gd name="connsiteY0" fmla="*/ 0 h 841828"/>
              <a:gd name="connsiteX1" fmla="*/ 856343 w 856343"/>
              <a:gd name="connsiteY1" fmla="*/ 508000 h 841828"/>
              <a:gd name="connsiteX2" fmla="*/ 0 w 856343"/>
              <a:gd name="connsiteY2" fmla="*/ 508000 h 841828"/>
              <a:gd name="connsiteX3" fmla="*/ 0 w 856343"/>
              <a:gd name="connsiteY3" fmla="*/ 841828 h 84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43" h="841828">
                <a:moveTo>
                  <a:pt x="856343" y="0"/>
                </a:moveTo>
                <a:lnTo>
                  <a:pt x="856343" y="508000"/>
                </a:lnTo>
                <a:lnTo>
                  <a:pt x="0" y="508000"/>
                </a:lnTo>
                <a:lnTo>
                  <a:pt x="0" y="841828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538686" y="1371600"/>
            <a:ext cx="1081314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564086" y="1785257"/>
            <a:ext cx="159657" cy="319314"/>
          </a:xfrm>
          <a:custGeom>
            <a:avLst/>
            <a:gdLst>
              <a:gd name="connsiteX0" fmla="*/ 0 w 159657"/>
              <a:gd name="connsiteY0" fmla="*/ 0 h 319314"/>
              <a:gd name="connsiteX1" fmla="*/ 159657 w 159657"/>
              <a:gd name="connsiteY1" fmla="*/ 174172 h 319314"/>
              <a:gd name="connsiteX2" fmla="*/ 14514 w 159657"/>
              <a:gd name="connsiteY2" fmla="*/ 319314 h 319314"/>
              <a:gd name="connsiteX3" fmla="*/ 0 w 159657"/>
              <a:gd name="connsiteY3" fmla="*/ 0 h 31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57" h="319314">
                <a:moveTo>
                  <a:pt x="0" y="0"/>
                </a:moveTo>
                <a:lnTo>
                  <a:pt x="159657" y="174172"/>
                </a:lnTo>
                <a:lnTo>
                  <a:pt x="14514" y="319314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248400" y="1944915"/>
            <a:ext cx="312057" cy="950686"/>
          </a:xfrm>
          <a:custGeom>
            <a:avLst/>
            <a:gdLst>
              <a:gd name="connsiteX0" fmla="*/ 304800 w 304800"/>
              <a:gd name="connsiteY0" fmla="*/ 0 h 1248229"/>
              <a:gd name="connsiteX1" fmla="*/ 0 w 304800"/>
              <a:gd name="connsiteY1" fmla="*/ 0 h 1248229"/>
              <a:gd name="connsiteX2" fmla="*/ 14514 w 304800"/>
              <a:gd name="connsiteY2" fmla="*/ 1248229 h 124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1248229">
                <a:moveTo>
                  <a:pt x="304800" y="0"/>
                </a:moveTo>
                <a:lnTo>
                  <a:pt x="0" y="0"/>
                </a:lnTo>
                <a:lnTo>
                  <a:pt x="14514" y="1248229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633860" y="18288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rved Left Arrow 53"/>
          <p:cNvSpPr/>
          <p:nvPr/>
        </p:nvSpPr>
        <p:spPr>
          <a:xfrm>
            <a:off x="7772400" y="1524000"/>
            <a:ext cx="381000" cy="762000"/>
          </a:xfrm>
          <a:prstGeom prst="curvedLef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644571" y="2902857"/>
            <a:ext cx="769258" cy="566057"/>
          </a:xfrm>
          <a:custGeom>
            <a:avLst/>
            <a:gdLst>
              <a:gd name="connsiteX0" fmla="*/ 0 w 769258"/>
              <a:gd name="connsiteY0" fmla="*/ 0 h 566057"/>
              <a:gd name="connsiteX1" fmla="*/ 0 w 769258"/>
              <a:gd name="connsiteY1" fmla="*/ 551543 h 566057"/>
              <a:gd name="connsiteX2" fmla="*/ 769258 w 769258"/>
              <a:gd name="connsiteY2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258" h="566057">
                <a:moveTo>
                  <a:pt x="0" y="0"/>
                </a:moveTo>
                <a:lnTo>
                  <a:pt x="0" y="551543"/>
                </a:lnTo>
                <a:lnTo>
                  <a:pt x="769258" y="566057"/>
                </a:lnTo>
              </a:path>
            </a:pathLst>
          </a:cu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572000" y="2895600"/>
            <a:ext cx="838200" cy="685799"/>
          </a:xfrm>
          <a:custGeom>
            <a:avLst/>
            <a:gdLst>
              <a:gd name="connsiteX0" fmla="*/ 0 w 769258"/>
              <a:gd name="connsiteY0" fmla="*/ 0 h 566057"/>
              <a:gd name="connsiteX1" fmla="*/ 0 w 769258"/>
              <a:gd name="connsiteY1" fmla="*/ 551543 h 566057"/>
              <a:gd name="connsiteX2" fmla="*/ 769258 w 769258"/>
              <a:gd name="connsiteY2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258" h="566057">
                <a:moveTo>
                  <a:pt x="0" y="0"/>
                </a:moveTo>
                <a:lnTo>
                  <a:pt x="0" y="551543"/>
                </a:lnTo>
                <a:lnTo>
                  <a:pt x="769258" y="566057"/>
                </a:lnTo>
              </a:path>
            </a:pathLst>
          </a:cu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1524000"/>
            <a:ext cx="762000" cy="76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199455" y="1582061"/>
            <a:ext cx="558800" cy="170539"/>
          </a:xfrm>
          <a:custGeom>
            <a:avLst/>
            <a:gdLst>
              <a:gd name="connsiteX0" fmla="*/ 60476 w 558800"/>
              <a:gd name="connsiteY0" fmla="*/ 21771 h 210456"/>
              <a:gd name="connsiteX1" fmla="*/ 133048 w 558800"/>
              <a:gd name="connsiteY1" fmla="*/ 152399 h 210456"/>
              <a:gd name="connsiteX2" fmla="*/ 307219 w 558800"/>
              <a:gd name="connsiteY2" fmla="*/ 210456 h 210456"/>
              <a:gd name="connsiteX3" fmla="*/ 452362 w 558800"/>
              <a:gd name="connsiteY3" fmla="*/ 152399 h 210456"/>
              <a:gd name="connsiteX4" fmla="*/ 495905 w 558800"/>
              <a:gd name="connsiteY4" fmla="*/ 21771 h 210456"/>
              <a:gd name="connsiteX5" fmla="*/ 60476 w 558800"/>
              <a:gd name="connsiteY5" fmla="*/ 21771 h 21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800" h="210456">
                <a:moveTo>
                  <a:pt x="60476" y="21771"/>
                </a:moveTo>
                <a:cubicBezTo>
                  <a:pt x="0" y="43542"/>
                  <a:pt x="91924" y="120952"/>
                  <a:pt x="133048" y="152399"/>
                </a:cubicBezTo>
                <a:cubicBezTo>
                  <a:pt x="174172" y="183846"/>
                  <a:pt x="254000" y="210456"/>
                  <a:pt x="307219" y="210456"/>
                </a:cubicBezTo>
                <a:cubicBezTo>
                  <a:pt x="360438" y="210456"/>
                  <a:pt x="420914" y="183846"/>
                  <a:pt x="452362" y="152399"/>
                </a:cubicBezTo>
                <a:cubicBezTo>
                  <a:pt x="483810" y="120952"/>
                  <a:pt x="558800" y="41123"/>
                  <a:pt x="495905" y="21771"/>
                </a:cubicBezTo>
                <a:cubicBezTo>
                  <a:pt x="433010" y="2419"/>
                  <a:pt x="120952" y="0"/>
                  <a:pt x="60476" y="21771"/>
                </a:cubicBezTo>
                <a:close/>
              </a:path>
            </a:pathLst>
          </a:cu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172200" y="6248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9624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0" y="3657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DC VALVE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0" y="10668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ACTING CYLINDER</a:t>
            </a:r>
          </a:p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2286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LIMIT SWITCH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239000" y="838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UNIDIRECTIONAL AIR MOTOR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543800" y="3200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3/2 DC SOLENOID VALVE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588654" y="3962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315200" y="4419600"/>
            <a:ext cx="457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72400" y="4419599"/>
            <a:ext cx="152400" cy="214087"/>
          </a:xfrm>
          <a:custGeom>
            <a:avLst/>
            <a:gdLst>
              <a:gd name="connsiteX0" fmla="*/ 0 w 130629"/>
              <a:gd name="connsiteY0" fmla="*/ 0 h 232229"/>
              <a:gd name="connsiteX1" fmla="*/ 130629 w 130629"/>
              <a:gd name="connsiteY1" fmla="*/ 145143 h 232229"/>
              <a:gd name="connsiteX2" fmla="*/ 14514 w 130629"/>
              <a:gd name="connsiteY2" fmla="*/ 232229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232229">
                <a:moveTo>
                  <a:pt x="0" y="0"/>
                </a:moveTo>
                <a:lnTo>
                  <a:pt x="130629" y="145143"/>
                </a:lnTo>
                <a:lnTo>
                  <a:pt x="14514" y="232229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376886" y="4517571"/>
            <a:ext cx="0" cy="116115"/>
          </a:xfrm>
          <a:custGeom>
            <a:avLst/>
            <a:gdLst>
              <a:gd name="connsiteX0" fmla="*/ 0 w 0"/>
              <a:gd name="connsiteY0" fmla="*/ 116115 h 116115"/>
              <a:gd name="connsiteX1" fmla="*/ 0 w 0"/>
              <a:gd name="connsiteY1" fmla="*/ 0 h 1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6115">
                <a:moveTo>
                  <a:pt x="0" y="116115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529286" y="4510317"/>
            <a:ext cx="0" cy="116115"/>
          </a:xfrm>
          <a:custGeom>
            <a:avLst/>
            <a:gdLst>
              <a:gd name="connsiteX0" fmla="*/ 0 w 0"/>
              <a:gd name="connsiteY0" fmla="*/ 116115 h 116115"/>
              <a:gd name="connsiteX1" fmla="*/ 0 w 0"/>
              <a:gd name="connsiteY1" fmla="*/ 0 h 1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6115">
                <a:moveTo>
                  <a:pt x="0" y="116115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681686" y="4517577"/>
            <a:ext cx="0" cy="116115"/>
          </a:xfrm>
          <a:custGeom>
            <a:avLst/>
            <a:gdLst>
              <a:gd name="connsiteX0" fmla="*/ 0 w 0"/>
              <a:gd name="connsiteY0" fmla="*/ 116115 h 116115"/>
              <a:gd name="connsiteX1" fmla="*/ 0 w 0"/>
              <a:gd name="connsiteY1" fmla="*/ 0 h 1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6115">
                <a:moveTo>
                  <a:pt x="0" y="116115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620000" y="4434114"/>
            <a:ext cx="0" cy="116115"/>
          </a:xfrm>
          <a:custGeom>
            <a:avLst/>
            <a:gdLst>
              <a:gd name="connsiteX0" fmla="*/ 0 w 0"/>
              <a:gd name="connsiteY0" fmla="*/ 116115 h 116115"/>
              <a:gd name="connsiteX1" fmla="*/ 0 w 0"/>
              <a:gd name="connsiteY1" fmla="*/ 0 h 1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6115">
                <a:moveTo>
                  <a:pt x="0" y="116115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467600" y="4419600"/>
            <a:ext cx="0" cy="116115"/>
          </a:xfrm>
          <a:custGeom>
            <a:avLst/>
            <a:gdLst>
              <a:gd name="connsiteX0" fmla="*/ 0 w 0"/>
              <a:gd name="connsiteY0" fmla="*/ 116115 h 116115"/>
              <a:gd name="connsiteX1" fmla="*/ 0 w 0"/>
              <a:gd name="connsiteY1" fmla="*/ 0 h 11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6115">
                <a:moveTo>
                  <a:pt x="0" y="116115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 73"/>
          <p:cNvSpPr/>
          <p:nvPr/>
        </p:nvSpPr>
        <p:spPr>
          <a:xfrm>
            <a:off x="7159171" y="3878943"/>
            <a:ext cx="145143" cy="667657"/>
          </a:xfrm>
          <a:custGeom>
            <a:avLst/>
            <a:gdLst>
              <a:gd name="connsiteX0" fmla="*/ 0 w 145143"/>
              <a:gd name="connsiteY0" fmla="*/ 0 h 667657"/>
              <a:gd name="connsiteX1" fmla="*/ 14515 w 145143"/>
              <a:gd name="connsiteY1" fmla="*/ 667657 h 667657"/>
              <a:gd name="connsiteX2" fmla="*/ 145143 w 145143"/>
              <a:gd name="connsiteY2" fmla="*/ 653143 h 66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143" h="667657">
                <a:moveTo>
                  <a:pt x="0" y="0"/>
                </a:moveTo>
                <a:lnTo>
                  <a:pt x="14515" y="667657"/>
                </a:lnTo>
                <a:lnTo>
                  <a:pt x="145143" y="65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2286000" y="5867400"/>
            <a:ext cx="8382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962400" y="4495800"/>
            <a:ext cx="11430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Up Arrow 76"/>
          <p:cNvSpPr/>
          <p:nvPr/>
        </p:nvSpPr>
        <p:spPr>
          <a:xfrm>
            <a:off x="1371600" y="22098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own Arrow 77"/>
          <p:cNvSpPr/>
          <p:nvPr/>
        </p:nvSpPr>
        <p:spPr>
          <a:xfrm>
            <a:off x="2971800" y="22098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600200" y="1905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438400" y="19812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371600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872342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04800" y="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SEQUENCING OF DOUBLE ACTING CYLINDER WITH UNIDIRECTIONAL AIR MOTOR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270171" y="2873829"/>
            <a:ext cx="595086" cy="333828"/>
          </a:xfrm>
          <a:custGeom>
            <a:avLst/>
            <a:gdLst>
              <a:gd name="connsiteX0" fmla="*/ 0 w 595086"/>
              <a:gd name="connsiteY0" fmla="*/ 0 h 333828"/>
              <a:gd name="connsiteX1" fmla="*/ 595086 w 595086"/>
              <a:gd name="connsiteY1" fmla="*/ 0 h 333828"/>
              <a:gd name="connsiteX2" fmla="*/ 595086 w 595086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086" h="333828">
                <a:moveTo>
                  <a:pt x="0" y="0"/>
                </a:moveTo>
                <a:lnTo>
                  <a:pt x="595086" y="0"/>
                </a:lnTo>
                <a:lnTo>
                  <a:pt x="595086" y="333828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28600" y="403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6" name="Freeform 85"/>
          <p:cNvSpPr/>
          <p:nvPr/>
        </p:nvSpPr>
        <p:spPr>
          <a:xfrm>
            <a:off x="1625600" y="1973943"/>
            <a:ext cx="682171" cy="827314"/>
          </a:xfrm>
          <a:custGeom>
            <a:avLst/>
            <a:gdLst>
              <a:gd name="connsiteX0" fmla="*/ 0 w 682171"/>
              <a:gd name="connsiteY0" fmla="*/ 0 h 827314"/>
              <a:gd name="connsiteX1" fmla="*/ 0 w 682171"/>
              <a:gd name="connsiteY1" fmla="*/ 508000 h 827314"/>
              <a:gd name="connsiteX2" fmla="*/ 682171 w 682171"/>
              <a:gd name="connsiteY2" fmla="*/ 508000 h 827314"/>
              <a:gd name="connsiteX3" fmla="*/ 682171 w 682171"/>
              <a:gd name="connsiteY3" fmla="*/ 827314 h 82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171" h="827314">
                <a:moveTo>
                  <a:pt x="0" y="0"/>
                </a:moveTo>
                <a:lnTo>
                  <a:pt x="0" y="508000"/>
                </a:lnTo>
                <a:lnTo>
                  <a:pt x="682171" y="508000"/>
                </a:lnTo>
                <a:lnTo>
                  <a:pt x="682171" y="82731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20585" y="2819400"/>
            <a:ext cx="1295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059212" y="2815771"/>
            <a:ext cx="14514" cy="696686"/>
          </a:xfrm>
          <a:custGeom>
            <a:avLst/>
            <a:gdLst>
              <a:gd name="connsiteX0" fmla="*/ 14514 w 14514"/>
              <a:gd name="connsiteY0" fmla="*/ 0 h 696686"/>
              <a:gd name="connsiteX1" fmla="*/ 0 w 14514"/>
              <a:gd name="connsiteY1" fmla="*/ 696686 h 69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14" h="696686">
                <a:moveTo>
                  <a:pt x="14514" y="0"/>
                </a:moveTo>
                <a:lnTo>
                  <a:pt x="0" y="696686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230085" y="3162300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458685" y="3162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030185" y="2971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068285" y="3009900"/>
            <a:ext cx="685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403893" y="5410200"/>
            <a:ext cx="948907" cy="381001"/>
            <a:chOff x="2403893" y="5410200"/>
            <a:chExt cx="948907" cy="381001"/>
          </a:xfrm>
        </p:grpSpPr>
        <p:sp>
          <p:nvSpPr>
            <p:cNvPr id="10" name="Freeform 9"/>
            <p:cNvSpPr/>
            <p:nvPr/>
          </p:nvSpPr>
          <p:spPr>
            <a:xfrm>
              <a:off x="2647229" y="5660572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43480" y="5653318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39732" y="5660578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60297" y="5577115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64045" y="5562601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7793" y="5562601"/>
              <a:ext cx="588755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56548" y="5562600"/>
              <a:ext cx="196252" cy="214087"/>
            </a:xfrm>
            <a:custGeom>
              <a:avLst/>
              <a:gdLst>
                <a:gd name="connsiteX0" fmla="*/ 0 w 130629"/>
                <a:gd name="connsiteY0" fmla="*/ 0 h 232229"/>
                <a:gd name="connsiteX1" fmla="*/ 130629 w 130629"/>
                <a:gd name="connsiteY1" fmla="*/ 145143 h 232229"/>
                <a:gd name="connsiteX2" fmla="*/ 14514 w 130629"/>
                <a:gd name="connsiteY2" fmla="*/ 232229 h 23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9" h="232229">
                  <a:moveTo>
                    <a:pt x="0" y="0"/>
                  </a:moveTo>
                  <a:lnTo>
                    <a:pt x="130629" y="145143"/>
                  </a:lnTo>
                  <a:lnTo>
                    <a:pt x="14514" y="23222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03893" y="5410200"/>
              <a:ext cx="186907" cy="286657"/>
            </a:xfrm>
            <a:custGeom>
              <a:avLst/>
              <a:gdLst>
                <a:gd name="connsiteX0" fmla="*/ 0 w 145143"/>
                <a:gd name="connsiteY0" fmla="*/ 0 h 667657"/>
                <a:gd name="connsiteX1" fmla="*/ 14515 w 145143"/>
                <a:gd name="connsiteY1" fmla="*/ 667657 h 667657"/>
                <a:gd name="connsiteX2" fmla="*/ 145143 w 145143"/>
                <a:gd name="connsiteY2" fmla="*/ 653143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143" h="667657">
                  <a:moveTo>
                    <a:pt x="0" y="0"/>
                  </a:moveTo>
                  <a:lnTo>
                    <a:pt x="14515" y="667657"/>
                  </a:lnTo>
                  <a:lnTo>
                    <a:pt x="145143" y="65314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5562600"/>
            <a:ext cx="3556000" cy="914400"/>
            <a:chOff x="3962400" y="5334000"/>
            <a:chExt cx="3556000" cy="914400"/>
          </a:xfrm>
        </p:grpSpPr>
        <p:sp>
          <p:nvSpPr>
            <p:cNvPr id="19" name="Rectangle 18"/>
            <p:cNvSpPr/>
            <p:nvPr/>
          </p:nvSpPr>
          <p:spPr>
            <a:xfrm>
              <a:off x="3962400" y="5410200"/>
              <a:ext cx="13716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21943" y="5410200"/>
              <a:ext cx="0" cy="754743"/>
            </a:xfrm>
            <a:custGeom>
              <a:avLst/>
              <a:gdLst>
                <a:gd name="connsiteX0" fmla="*/ 0 w 0"/>
                <a:gd name="connsiteY0" fmla="*/ 0 h 754743"/>
                <a:gd name="connsiteX1" fmla="*/ 0 w 0"/>
                <a:gd name="connsiteY1" fmla="*/ 754743 h 754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54743">
                  <a:moveTo>
                    <a:pt x="0" y="0"/>
                  </a:moveTo>
                  <a:lnTo>
                    <a:pt x="0" y="754743"/>
                  </a:lnTo>
                </a:path>
              </a:pathLst>
            </a:cu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430484" y="5620656"/>
              <a:ext cx="3048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21" idx="3"/>
              <a:endCxn id="21" idx="7"/>
            </p:cNvCxnSpPr>
            <p:nvPr/>
          </p:nvCxnSpPr>
          <p:spPr>
            <a:xfrm rot="5400000" flipH="1" flipV="1">
              <a:off x="4448180" y="5703393"/>
              <a:ext cx="269408" cy="2155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4165600" y="5410200"/>
              <a:ext cx="0" cy="290286"/>
            </a:xfrm>
            <a:custGeom>
              <a:avLst/>
              <a:gdLst>
                <a:gd name="connsiteX0" fmla="*/ 0 w 0"/>
                <a:gd name="connsiteY0" fmla="*/ 0 h 290286"/>
                <a:gd name="connsiteX1" fmla="*/ 0 w 0"/>
                <a:gd name="connsiteY1" fmla="*/ 290286 h 29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0286">
                  <a:moveTo>
                    <a:pt x="0" y="0"/>
                  </a:moveTo>
                  <a:lnTo>
                    <a:pt x="0" y="290286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248400" y="5334000"/>
              <a:ext cx="7620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/>
            <p:cNvSpPr/>
            <p:nvPr/>
          </p:nvSpPr>
          <p:spPr>
            <a:xfrm rot="2435553">
              <a:off x="6321714" y="5638776"/>
              <a:ext cx="297657" cy="335429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41257" y="5831114"/>
              <a:ext cx="899886" cy="14515"/>
            </a:xfrm>
            <a:custGeom>
              <a:avLst/>
              <a:gdLst>
                <a:gd name="connsiteX0" fmla="*/ 899886 w 899886"/>
                <a:gd name="connsiteY0" fmla="*/ 14515 h 14515"/>
                <a:gd name="connsiteX1" fmla="*/ 0 w 899886"/>
                <a:gd name="connsiteY1" fmla="*/ 0 h 1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9886" h="14515">
                  <a:moveTo>
                    <a:pt x="899886" y="14515"/>
                  </a:moveTo>
                  <a:lnTo>
                    <a:pt x="0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010400" y="5831113"/>
              <a:ext cx="508000" cy="0"/>
            </a:xfrm>
            <a:custGeom>
              <a:avLst/>
              <a:gdLst>
                <a:gd name="connsiteX0" fmla="*/ 0 w 508000"/>
                <a:gd name="connsiteY0" fmla="*/ 0 h 0"/>
                <a:gd name="connsiteX1" fmla="*/ 508000 w 508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8000">
                  <a:moveTo>
                    <a:pt x="0" y="0"/>
                  </a:moveTo>
                  <a:lnTo>
                    <a:pt x="508000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806736" y="1607460"/>
            <a:ext cx="402768" cy="90714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821250" y="2109138"/>
            <a:ext cx="377371" cy="0"/>
          </a:xfrm>
          <a:custGeom>
            <a:avLst/>
            <a:gdLst>
              <a:gd name="connsiteX0" fmla="*/ 0 w 377371"/>
              <a:gd name="connsiteY0" fmla="*/ 0 h 0"/>
              <a:gd name="connsiteX1" fmla="*/ 377371 w 3773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7371">
                <a:moveTo>
                  <a:pt x="0" y="0"/>
                </a:moveTo>
                <a:lnTo>
                  <a:pt x="377371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55506" y="1226460"/>
            <a:ext cx="76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03720" y="106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42104" y="4731657"/>
            <a:ext cx="1219200" cy="6858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922675" y="4724400"/>
            <a:ext cx="14515" cy="696686"/>
          </a:xfrm>
          <a:custGeom>
            <a:avLst/>
            <a:gdLst>
              <a:gd name="connsiteX0" fmla="*/ 14515 w 14515"/>
              <a:gd name="connsiteY0" fmla="*/ 696686 h 696686"/>
              <a:gd name="connsiteX1" fmla="*/ 0 w 14515"/>
              <a:gd name="connsiteY1" fmla="*/ 0 h 69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15" h="696686">
                <a:moveTo>
                  <a:pt x="14515" y="696686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1180632" y="5074557"/>
            <a:ext cx="685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1719475" y="5261428"/>
            <a:ext cx="0" cy="145143"/>
          </a:xfrm>
          <a:custGeom>
            <a:avLst/>
            <a:gdLst>
              <a:gd name="connsiteX0" fmla="*/ 0 w 0"/>
              <a:gd name="connsiteY0" fmla="*/ 145143 h 145143"/>
              <a:gd name="connsiteX1" fmla="*/ 0 w 0"/>
              <a:gd name="connsiteY1" fmla="*/ 0 h 14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5143">
                <a:moveTo>
                  <a:pt x="0" y="145143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32390" y="5261429"/>
            <a:ext cx="159657" cy="0"/>
          </a:xfrm>
          <a:custGeom>
            <a:avLst/>
            <a:gdLst>
              <a:gd name="connsiteX0" fmla="*/ 0 w 159657"/>
              <a:gd name="connsiteY0" fmla="*/ 0 h 0"/>
              <a:gd name="connsiteX1" fmla="*/ 159657 w 1596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657">
                <a:moveTo>
                  <a:pt x="0" y="0"/>
                </a:moveTo>
                <a:lnTo>
                  <a:pt x="15965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1913604" y="4922157"/>
            <a:ext cx="6858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2107732" y="5268688"/>
            <a:ext cx="0" cy="145143"/>
          </a:xfrm>
          <a:custGeom>
            <a:avLst/>
            <a:gdLst>
              <a:gd name="connsiteX0" fmla="*/ 0 w 0"/>
              <a:gd name="connsiteY0" fmla="*/ 145143 h 145143"/>
              <a:gd name="connsiteX1" fmla="*/ 0 w 0"/>
              <a:gd name="connsiteY1" fmla="*/ 0 h 14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5143">
                <a:moveTo>
                  <a:pt x="0" y="145143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020647" y="5268689"/>
            <a:ext cx="159657" cy="0"/>
          </a:xfrm>
          <a:custGeom>
            <a:avLst/>
            <a:gdLst>
              <a:gd name="connsiteX0" fmla="*/ 0 w 159657"/>
              <a:gd name="connsiteY0" fmla="*/ 0 h 0"/>
              <a:gd name="connsiteX1" fmla="*/ 159657 w 15965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657">
                <a:moveTo>
                  <a:pt x="0" y="0"/>
                </a:moveTo>
                <a:lnTo>
                  <a:pt x="15965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38200" y="4963887"/>
            <a:ext cx="503904" cy="217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flipH="1">
            <a:off x="5304504" y="1371600"/>
            <a:ext cx="259081" cy="1447799"/>
          </a:xfrm>
          <a:custGeom>
            <a:avLst/>
            <a:gdLst>
              <a:gd name="connsiteX0" fmla="*/ 856343 w 856343"/>
              <a:gd name="connsiteY0" fmla="*/ 0 h 841828"/>
              <a:gd name="connsiteX1" fmla="*/ 856343 w 856343"/>
              <a:gd name="connsiteY1" fmla="*/ 508000 h 841828"/>
              <a:gd name="connsiteX2" fmla="*/ 0 w 856343"/>
              <a:gd name="connsiteY2" fmla="*/ 508000 h 841828"/>
              <a:gd name="connsiteX3" fmla="*/ 0 w 856343"/>
              <a:gd name="connsiteY3" fmla="*/ 841828 h 84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43" h="841828">
                <a:moveTo>
                  <a:pt x="856343" y="0"/>
                </a:moveTo>
                <a:lnTo>
                  <a:pt x="856343" y="508000"/>
                </a:lnTo>
                <a:lnTo>
                  <a:pt x="0" y="508000"/>
                </a:lnTo>
                <a:lnTo>
                  <a:pt x="0" y="841828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72200" y="6477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962400" y="640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733800" y="3810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DC VALVE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104104" y="533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ACTING CYLINDER</a:t>
            </a:r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67600" y="1219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3/2 ROLLER OPERATED DC VALVE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67000" y="5181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962400" y="4724400"/>
            <a:ext cx="11430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Up Arrow 48"/>
          <p:cNvSpPr/>
          <p:nvPr/>
        </p:nvSpPr>
        <p:spPr>
          <a:xfrm>
            <a:off x="4009104" y="15240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5152104" y="16002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161504" y="144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80704" y="13716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19600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8006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TIME DELAY CIRCUIT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161505" y="1371600"/>
            <a:ext cx="1042852" cy="1429657"/>
          </a:xfrm>
          <a:custGeom>
            <a:avLst/>
            <a:gdLst>
              <a:gd name="connsiteX0" fmla="*/ 0 w 682171"/>
              <a:gd name="connsiteY0" fmla="*/ 0 h 827314"/>
              <a:gd name="connsiteX1" fmla="*/ 0 w 682171"/>
              <a:gd name="connsiteY1" fmla="*/ 508000 h 827314"/>
              <a:gd name="connsiteX2" fmla="*/ 682171 w 682171"/>
              <a:gd name="connsiteY2" fmla="*/ 508000 h 827314"/>
              <a:gd name="connsiteX3" fmla="*/ 682171 w 682171"/>
              <a:gd name="connsiteY3" fmla="*/ 827314 h 82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171" h="827314">
                <a:moveTo>
                  <a:pt x="0" y="0"/>
                </a:moveTo>
                <a:lnTo>
                  <a:pt x="0" y="508000"/>
                </a:lnTo>
                <a:lnTo>
                  <a:pt x="682171" y="508000"/>
                </a:lnTo>
                <a:lnTo>
                  <a:pt x="682171" y="82731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801465" y="2315497"/>
            <a:ext cx="147484" cy="0"/>
          </a:xfrm>
          <a:custGeom>
            <a:avLst/>
            <a:gdLst>
              <a:gd name="connsiteX0" fmla="*/ 0 w 147484"/>
              <a:gd name="connsiteY0" fmla="*/ 0 h 0"/>
              <a:gd name="connsiteX1" fmla="*/ 147484 w 1474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4">
                <a:moveTo>
                  <a:pt x="0" y="0"/>
                </a:moveTo>
                <a:lnTo>
                  <a:pt x="14748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081685" y="2315497"/>
            <a:ext cx="132735" cy="0"/>
          </a:xfrm>
          <a:custGeom>
            <a:avLst/>
            <a:gdLst>
              <a:gd name="connsiteX0" fmla="*/ 132735 w 132735"/>
              <a:gd name="connsiteY0" fmla="*/ 0 h 0"/>
              <a:gd name="connsiteX1" fmla="*/ 0 w 13273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735">
                <a:moveTo>
                  <a:pt x="132735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948949" y="2241755"/>
            <a:ext cx="0" cy="162232"/>
          </a:xfrm>
          <a:custGeom>
            <a:avLst/>
            <a:gdLst>
              <a:gd name="connsiteX0" fmla="*/ 0 w 0"/>
              <a:gd name="connsiteY0" fmla="*/ 0 h 162232"/>
              <a:gd name="connsiteX1" fmla="*/ 0 w 0"/>
              <a:gd name="connsiteY1" fmla="*/ 162232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2232">
                <a:moveTo>
                  <a:pt x="0" y="0"/>
                </a:moveTo>
                <a:lnTo>
                  <a:pt x="0" y="16223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081685" y="2241755"/>
            <a:ext cx="0" cy="162232"/>
          </a:xfrm>
          <a:custGeom>
            <a:avLst/>
            <a:gdLst>
              <a:gd name="connsiteX0" fmla="*/ 0 w 0"/>
              <a:gd name="connsiteY0" fmla="*/ 0 h 162232"/>
              <a:gd name="connsiteX1" fmla="*/ 0 w 0"/>
              <a:gd name="connsiteY1" fmla="*/ 162232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2232">
                <a:moveTo>
                  <a:pt x="0" y="0"/>
                </a:moveTo>
                <a:lnTo>
                  <a:pt x="0" y="16223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781800" y="182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085304" y="533400"/>
            <a:ext cx="2438400" cy="838200"/>
            <a:chOff x="1524000" y="1143000"/>
            <a:chExt cx="2438400" cy="838200"/>
          </a:xfrm>
        </p:grpSpPr>
        <p:sp>
          <p:nvSpPr>
            <p:cNvPr id="63" name="Rectangle 62"/>
            <p:cNvSpPr/>
            <p:nvPr/>
          </p:nvSpPr>
          <p:spPr>
            <a:xfrm>
              <a:off x="1524000" y="1143000"/>
              <a:ext cx="1371600" cy="838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05000" y="1143000"/>
              <a:ext cx="762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1534884"/>
              <a:ext cx="1981200" cy="76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657600" y="1592826"/>
              <a:ext cx="303149" cy="103239"/>
            </a:xfrm>
            <a:custGeom>
              <a:avLst/>
              <a:gdLst>
                <a:gd name="connsiteX0" fmla="*/ 0 w 303149"/>
                <a:gd name="connsiteY0" fmla="*/ 14748 h 103239"/>
                <a:gd name="connsiteX1" fmla="*/ 58994 w 303149"/>
                <a:gd name="connsiteY1" fmla="*/ 88490 h 103239"/>
                <a:gd name="connsiteX2" fmla="*/ 206477 w 303149"/>
                <a:gd name="connsiteY2" fmla="*/ 103239 h 103239"/>
                <a:gd name="connsiteX3" fmla="*/ 265471 w 303149"/>
                <a:gd name="connsiteY3" fmla="*/ 88490 h 103239"/>
                <a:gd name="connsiteX4" fmla="*/ 294968 w 303149"/>
                <a:gd name="connsiteY4" fmla="*/ 0 h 103239"/>
                <a:gd name="connsiteX5" fmla="*/ 294968 w 303149"/>
                <a:gd name="connsiteY5" fmla="*/ 0 h 103239"/>
                <a:gd name="connsiteX6" fmla="*/ 0 w 303149"/>
                <a:gd name="connsiteY6" fmla="*/ 14748 h 103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149" h="103239">
                  <a:moveTo>
                    <a:pt x="0" y="14748"/>
                  </a:moveTo>
                  <a:lnTo>
                    <a:pt x="58994" y="88490"/>
                  </a:lnTo>
                  <a:lnTo>
                    <a:pt x="206477" y="103239"/>
                  </a:lnTo>
                  <a:cubicBezTo>
                    <a:pt x="226142" y="98323"/>
                    <a:pt x="248605" y="99734"/>
                    <a:pt x="265471" y="88490"/>
                  </a:cubicBezTo>
                  <a:cubicBezTo>
                    <a:pt x="303149" y="63371"/>
                    <a:pt x="294968" y="35846"/>
                    <a:pt x="294968" y="0"/>
                  </a:cubicBezTo>
                  <a:lnTo>
                    <a:pt x="294968" y="0"/>
                  </a:lnTo>
                  <a:lnTo>
                    <a:pt x="0" y="147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ounded Rectangle 66"/>
          <p:cNvSpPr/>
          <p:nvPr/>
        </p:nvSpPr>
        <p:spPr>
          <a:xfrm>
            <a:off x="1113504" y="3048000"/>
            <a:ext cx="5334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027904" y="2819400"/>
            <a:ext cx="1219200" cy="696686"/>
            <a:chOff x="6840792" y="1600200"/>
            <a:chExt cx="1219200" cy="696686"/>
          </a:xfrm>
        </p:grpSpPr>
        <p:sp>
          <p:nvSpPr>
            <p:cNvPr id="69" name="Rectangle 68"/>
            <p:cNvSpPr/>
            <p:nvPr/>
          </p:nvSpPr>
          <p:spPr>
            <a:xfrm>
              <a:off x="6840792" y="1600200"/>
              <a:ext cx="1219200" cy="6858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38571" y="1600200"/>
              <a:ext cx="14515" cy="696686"/>
            </a:xfrm>
            <a:custGeom>
              <a:avLst/>
              <a:gdLst>
                <a:gd name="connsiteX0" fmla="*/ 14515 w 14515"/>
                <a:gd name="connsiteY0" fmla="*/ 696686 h 696686"/>
                <a:gd name="connsiteX1" fmla="*/ 0 w 14515"/>
                <a:gd name="connsiteY1" fmla="*/ 0 h 69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15" h="696686">
                  <a:moveTo>
                    <a:pt x="14515" y="696686"/>
                  </a:moveTo>
                  <a:lnTo>
                    <a:pt x="0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6696528" y="1950357"/>
              <a:ext cx="685800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reeform 71"/>
            <p:cNvSpPr/>
            <p:nvPr/>
          </p:nvSpPr>
          <p:spPr>
            <a:xfrm>
              <a:off x="7235371" y="2137228"/>
              <a:ext cx="0" cy="145143"/>
            </a:xfrm>
            <a:custGeom>
              <a:avLst/>
              <a:gdLst>
                <a:gd name="connsiteX0" fmla="*/ 0 w 0"/>
                <a:gd name="connsiteY0" fmla="*/ 145143 h 145143"/>
                <a:gd name="connsiteX1" fmla="*/ 0 w 0"/>
                <a:gd name="connsiteY1" fmla="*/ 0 h 14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45143">
                  <a:moveTo>
                    <a:pt x="0" y="145143"/>
                  </a:moveTo>
                  <a:lnTo>
                    <a:pt x="0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148286" y="2137229"/>
              <a:ext cx="159657" cy="0"/>
            </a:xfrm>
            <a:custGeom>
              <a:avLst/>
              <a:gdLst>
                <a:gd name="connsiteX0" fmla="*/ 0 w 159657"/>
                <a:gd name="connsiteY0" fmla="*/ 0 h 0"/>
                <a:gd name="connsiteX1" fmla="*/ 159657 w 1596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9657">
                  <a:moveTo>
                    <a:pt x="0" y="0"/>
                  </a:moveTo>
                  <a:lnTo>
                    <a:pt x="159657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16200000" flipH="1">
              <a:off x="7429500" y="1797957"/>
              <a:ext cx="6858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Freeform 74"/>
            <p:cNvSpPr/>
            <p:nvPr/>
          </p:nvSpPr>
          <p:spPr>
            <a:xfrm>
              <a:off x="7623628" y="2144488"/>
              <a:ext cx="0" cy="145143"/>
            </a:xfrm>
            <a:custGeom>
              <a:avLst/>
              <a:gdLst>
                <a:gd name="connsiteX0" fmla="*/ 0 w 0"/>
                <a:gd name="connsiteY0" fmla="*/ 145143 h 145143"/>
                <a:gd name="connsiteX1" fmla="*/ 0 w 0"/>
                <a:gd name="connsiteY1" fmla="*/ 0 h 14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45143">
                  <a:moveTo>
                    <a:pt x="0" y="145143"/>
                  </a:moveTo>
                  <a:lnTo>
                    <a:pt x="0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536543" y="2144489"/>
              <a:ext cx="159657" cy="0"/>
            </a:xfrm>
            <a:custGeom>
              <a:avLst/>
              <a:gdLst>
                <a:gd name="connsiteX0" fmla="*/ 0 w 159657"/>
                <a:gd name="connsiteY0" fmla="*/ 0 h 0"/>
                <a:gd name="connsiteX1" fmla="*/ 159657 w 15965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9657">
                  <a:moveTo>
                    <a:pt x="0" y="0"/>
                  </a:moveTo>
                  <a:lnTo>
                    <a:pt x="159657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4800" y="3581400"/>
            <a:ext cx="793955" cy="707923"/>
            <a:chOff x="958645" y="2934929"/>
            <a:chExt cx="793955" cy="707923"/>
          </a:xfrm>
        </p:grpSpPr>
        <p:sp>
          <p:nvSpPr>
            <p:cNvPr id="78" name="Freeform 77"/>
            <p:cNvSpPr/>
            <p:nvPr/>
          </p:nvSpPr>
          <p:spPr>
            <a:xfrm>
              <a:off x="1371600" y="3126658"/>
              <a:ext cx="78659" cy="378542"/>
            </a:xfrm>
            <a:custGeom>
              <a:avLst/>
              <a:gdLst>
                <a:gd name="connsiteX0" fmla="*/ 29497 w 152401"/>
                <a:gd name="connsiteY0" fmla="*/ 0 h 442452"/>
                <a:gd name="connsiteX1" fmla="*/ 117987 w 152401"/>
                <a:gd name="connsiteY1" fmla="*/ 117987 h 442452"/>
                <a:gd name="connsiteX2" fmla="*/ 132736 w 152401"/>
                <a:gd name="connsiteY2" fmla="*/ 265471 h 442452"/>
                <a:gd name="connsiteX3" fmla="*/ 0 w 152401"/>
                <a:gd name="connsiteY3" fmla="*/ 442452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1" h="442452">
                  <a:moveTo>
                    <a:pt x="29497" y="0"/>
                  </a:moveTo>
                  <a:cubicBezTo>
                    <a:pt x="65139" y="36871"/>
                    <a:pt x="100781" y="73742"/>
                    <a:pt x="117987" y="117987"/>
                  </a:cubicBezTo>
                  <a:cubicBezTo>
                    <a:pt x="135193" y="162232"/>
                    <a:pt x="152401" y="211393"/>
                    <a:pt x="132736" y="265471"/>
                  </a:cubicBezTo>
                  <a:cubicBezTo>
                    <a:pt x="113071" y="319549"/>
                    <a:pt x="4916" y="427704"/>
                    <a:pt x="0" y="442452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548581" y="3141406"/>
              <a:ext cx="58993" cy="368710"/>
            </a:xfrm>
            <a:custGeom>
              <a:avLst/>
              <a:gdLst>
                <a:gd name="connsiteX0" fmla="*/ 58993 w 58993"/>
                <a:gd name="connsiteY0" fmla="*/ 0 h 368710"/>
                <a:gd name="connsiteX1" fmla="*/ 0 w 58993"/>
                <a:gd name="connsiteY1" fmla="*/ 117988 h 368710"/>
                <a:gd name="connsiteX2" fmla="*/ 0 w 58993"/>
                <a:gd name="connsiteY2" fmla="*/ 235975 h 368710"/>
                <a:gd name="connsiteX3" fmla="*/ 58993 w 58993"/>
                <a:gd name="connsiteY3" fmla="*/ 368710 h 368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93" h="368710">
                  <a:moveTo>
                    <a:pt x="58993" y="0"/>
                  </a:moveTo>
                  <a:lnTo>
                    <a:pt x="0" y="117988"/>
                  </a:lnTo>
                  <a:lnTo>
                    <a:pt x="0" y="235975"/>
                  </a:lnTo>
                  <a:lnTo>
                    <a:pt x="58993" y="36871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1295400" y="3200400"/>
              <a:ext cx="457200" cy="152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reeform 80"/>
            <p:cNvSpPr/>
            <p:nvPr/>
          </p:nvSpPr>
          <p:spPr>
            <a:xfrm>
              <a:off x="1489587" y="2934929"/>
              <a:ext cx="14748" cy="707923"/>
            </a:xfrm>
            <a:custGeom>
              <a:avLst/>
              <a:gdLst>
                <a:gd name="connsiteX0" fmla="*/ 0 w 14748"/>
                <a:gd name="connsiteY0" fmla="*/ 707923 h 707923"/>
                <a:gd name="connsiteX1" fmla="*/ 14748 w 14748"/>
                <a:gd name="connsiteY1" fmla="*/ 0 h 7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748" h="707923">
                  <a:moveTo>
                    <a:pt x="0" y="707923"/>
                  </a:moveTo>
                  <a:lnTo>
                    <a:pt x="14748" y="0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076632" y="2979174"/>
              <a:ext cx="427703" cy="619432"/>
            </a:xfrm>
            <a:custGeom>
              <a:avLst/>
              <a:gdLst>
                <a:gd name="connsiteX0" fmla="*/ 427703 w 427703"/>
                <a:gd name="connsiteY0" fmla="*/ 0 h 619432"/>
                <a:gd name="connsiteX1" fmla="*/ 0 w 427703"/>
                <a:gd name="connsiteY1" fmla="*/ 0 h 619432"/>
                <a:gd name="connsiteX2" fmla="*/ 0 w 427703"/>
                <a:gd name="connsiteY2" fmla="*/ 619432 h 619432"/>
                <a:gd name="connsiteX3" fmla="*/ 412955 w 427703"/>
                <a:gd name="connsiteY3" fmla="*/ 619432 h 61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03" h="619432">
                  <a:moveTo>
                    <a:pt x="427703" y="0"/>
                  </a:moveTo>
                  <a:lnTo>
                    <a:pt x="0" y="0"/>
                  </a:lnTo>
                  <a:lnTo>
                    <a:pt x="0" y="619432"/>
                  </a:lnTo>
                  <a:lnTo>
                    <a:pt x="412955" y="619432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58645" y="3170903"/>
              <a:ext cx="117987" cy="147484"/>
            </a:xfrm>
            <a:custGeom>
              <a:avLst/>
              <a:gdLst>
                <a:gd name="connsiteX0" fmla="*/ 117987 w 117987"/>
                <a:gd name="connsiteY0" fmla="*/ 0 h 147484"/>
                <a:gd name="connsiteX1" fmla="*/ 0 w 117987"/>
                <a:gd name="connsiteY1" fmla="*/ 147484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987" h="147484">
                  <a:moveTo>
                    <a:pt x="117987" y="0"/>
                  </a:moveTo>
                  <a:lnTo>
                    <a:pt x="0" y="147484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076632" y="3170903"/>
              <a:ext cx="103239" cy="162232"/>
            </a:xfrm>
            <a:custGeom>
              <a:avLst/>
              <a:gdLst>
                <a:gd name="connsiteX0" fmla="*/ 0 w 103239"/>
                <a:gd name="connsiteY0" fmla="*/ 0 h 162232"/>
                <a:gd name="connsiteX1" fmla="*/ 103239 w 103239"/>
                <a:gd name="connsiteY1" fmla="*/ 162232 h 16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239" h="162232">
                  <a:moveTo>
                    <a:pt x="0" y="0"/>
                  </a:moveTo>
                  <a:lnTo>
                    <a:pt x="103239" y="162232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1037304" y="3222528"/>
              <a:ext cx="76200" cy="152400"/>
            </a:xfrm>
            <a:prstGeom prst="ellipse">
              <a:avLst/>
            </a:prstGeom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1649362" y="3161070"/>
            <a:ext cx="255638" cy="45719"/>
          </a:xfrm>
          <a:custGeom>
            <a:avLst/>
            <a:gdLst>
              <a:gd name="connsiteX0" fmla="*/ 383458 w 383458"/>
              <a:gd name="connsiteY0" fmla="*/ 0 h 0"/>
              <a:gd name="connsiteX1" fmla="*/ 0 w 38345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3458">
                <a:moveTo>
                  <a:pt x="383458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38201" y="3175819"/>
            <a:ext cx="265471" cy="427704"/>
          </a:xfrm>
          <a:custGeom>
            <a:avLst/>
            <a:gdLst>
              <a:gd name="connsiteX0" fmla="*/ 265471 w 265471"/>
              <a:gd name="connsiteY0" fmla="*/ 0 h 427704"/>
              <a:gd name="connsiteX1" fmla="*/ 0 w 265471"/>
              <a:gd name="connsiteY1" fmla="*/ 0 h 427704"/>
              <a:gd name="connsiteX2" fmla="*/ 0 w 265471"/>
              <a:gd name="connsiteY2" fmla="*/ 427704 h 42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427704">
                <a:moveTo>
                  <a:pt x="265471" y="0"/>
                </a:moveTo>
                <a:lnTo>
                  <a:pt x="0" y="0"/>
                </a:lnTo>
                <a:lnTo>
                  <a:pt x="0" y="42770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38201" y="4252452"/>
            <a:ext cx="1268361" cy="457200"/>
          </a:xfrm>
          <a:custGeom>
            <a:avLst/>
            <a:gdLst>
              <a:gd name="connsiteX0" fmla="*/ 0 w 1268361"/>
              <a:gd name="connsiteY0" fmla="*/ 0 h 457200"/>
              <a:gd name="connsiteX1" fmla="*/ 0 w 1268361"/>
              <a:gd name="connsiteY1" fmla="*/ 250722 h 457200"/>
              <a:gd name="connsiteX2" fmla="*/ 1268361 w 1268361"/>
              <a:gd name="connsiteY2" fmla="*/ 250722 h 457200"/>
              <a:gd name="connsiteX3" fmla="*/ 1268361 w 1268361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8361" h="457200">
                <a:moveTo>
                  <a:pt x="0" y="0"/>
                </a:moveTo>
                <a:lnTo>
                  <a:pt x="0" y="250722"/>
                </a:lnTo>
                <a:lnTo>
                  <a:pt x="1268361" y="250722"/>
                </a:lnTo>
                <a:lnTo>
                  <a:pt x="1268361" y="4572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103120" y="5410200"/>
            <a:ext cx="2087880" cy="670560"/>
          </a:xfrm>
          <a:custGeom>
            <a:avLst/>
            <a:gdLst>
              <a:gd name="connsiteX0" fmla="*/ 0 w 2087880"/>
              <a:gd name="connsiteY0" fmla="*/ 0 h 670560"/>
              <a:gd name="connsiteX1" fmla="*/ 0 w 2087880"/>
              <a:gd name="connsiteY1" fmla="*/ 670560 h 670560"/>
              <a:gd name="connsiteX2" fmla="*/ 2087880 w 2087880"/>
              <a:gd name="connsiteY2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880" h="670560">
                <a:moveTo>
                  <a:pt x="0" y="0"/>
                </a:moveTo>
                <a:lnTo>
                  <a:pt x="0" y="670560"/>
                </a:lnTo>
                <a:lnTo>
                  <a:pt x="2087880" y="67056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38200" y="4800600"/>
            <a:ext cx="152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819400" y="2499360"/>
            <a:ext cx="1600200" cy="670560"/>
          </a:xfrm>
          <a:custGeom>
            <a:avLst/>
            <a:gdLst>
              <a:gd name="connsiteX0" fmla="*/ 0 w 1600200"/>
              <a:gd name="connsiteY0" fmla="*/ 320040 h 670560"/>
              <a:gd name="connsiteX1" fmla="*/ 0 w 1600200"/>
              <a:gd name="connsiteY1" fmla="*/ 0 h 670560"/>
              <a:gd name="connsiteX2" fmla="*/ 853440 w 1600200"/>
              <a:gd name="connsiteY2" fmla="*/ 0 h 670560"/>
              <a:gd name="connsiteX3" fmla="*/ 853440 w 1600200"/>
              <a:gd name="connsiteY3" fmla="*/ 670560 h 670560"/>
              <a:gd name="connsiteX4" fmla="*/ 1600200 w 1600200"/>
              <a:gd name="connsiteY4" fmla="*/ 670560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200" h="670560">
                <a:moveTo>
                  <a:pt x="0" y="320040"/>
                </a:moveTo>
                <a:lnTo>
                  <a:pt x="0" y="0"/>
                </a:lnTo>
                <a:lnTo>
                  <a:pt x="853440" y="0"/>
                </a:lnTo>
                <a:lnTo>
                  <a:pt x="853440" y="670560"/>
                </a:lnTo>
                <a:lnTo>
                  <a:pt x="1600200" y="670560"/>
                </a:lnTo>
              </a:path>
            </a:pathLst>
          </a:cu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/>
          <p:cNvSpPr/>
          <p:nvPr/>
        </p:nvSpPr>
        <p:spPr>
          <a:xfrm rot="5400000">
            <a:off x="3733800" y="3002280"/>
            <a:ext cx="4572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810000" y="251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4" name="Freeform 93"/>
          <p:cNvSpPr/>
          <p:nvPr/>
        </p:nvSpPr>
        <p:spPr>
          <a:xfrm>
            <a:off x="5715000" y="2286000"/>
            <a:ext cx="1874520" cy="853440"/>
          </a:xfrm>
          <a:custGeom>
            <a:avLst/>
            <a:gdLst>
              <a:gd name="connsiteX0" fmla="*/ 0 w 1874520"/>
              <a:gd name="connsiteY0" fmla="*/ 853440 h 853440"/>
              <a:gd name="connsiteX1" fmla="*/ 1874520 w 1874520"/>
              <a:gd name="connsiteY1" fmla="*/ 838200 h 853440"/>
              <a:gd name="connsiteX2" fmla="*/ 1874520 w 1874520"/>
              <a:gd name="connsiteY2" fmla="*/ 15240 h 853440"/>
              <a:gd name="connsiteX3" fmla="*/ 1493520 w 1874520"/>
              <a:gd name="connsiteY3" fmla="*/ 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853440">
                <a:moveTo>
                  <a:pt x="0" y="853440"/>
                </a:moveTo>
                <a:lnTo>
                  <a:pt x="1874520" y="838200"/>
                </a:lnTo>
                <a:lnTo>
                  <a:pt x="1874520" y="15240"/>
                </a:lnTo>
                <a:lnTo>
                  <a:pt x="1493520" y="0"/>
                </a:lnTo>
              </a:path>
            </a:pathLst>
          </a:cu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749040" y="2286000"/>
            <a:ext cx="3032760" cy="3794760"/>
          </a:xfrm>
          <a:custGeom>
            <a:avLst/>
            <a:gdLst>
              <a:gd name="connsiteX0" fmla="*/ 0 w 3063240"/>
              <a:gd name="connsiteY0" fmla="*/ 3718560 h 3718560"/>
              <a:gd name="connsiteX1" fmla="*/ 0 w 3063240"/>
              <a:gd name="connsiteY1" fmla="*/ 2941320 h 3718560"/>
              <a:gd name="connsiteX2" fmla="*/ 2743200 w 3063240"/>
              <a:gd name="connsiteY2" fmla="*/ 2941320 h 3718560"/>
              <a:gd name="connsiteX3" fmla="*/ 2743200 w 3063240"/>
              <a:gd name="connsiteY3" fmla="*/ 0 h 3718560"/>
              <a:gd name="connsiteX4" fmla="*/ 3063240 w 3063240"/>
              <a:gd name="connsiteY4" fmla="*/ 0 h 371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240" h="3718560">
                <a:moveTo>
                  <a:pt x="0" y="3718560"/>
                </a:moveTo>
                <a:lnTo>
                  <a:pt x="0" y="2941320"/>
                </a:lnTo>
                <a:lnTo>
                  <a:pt x="2743200" y="2941320"/>
                </a:lnTo>
                <a:lnTo>
                  <a:pt x="2743200" y="0"/>
                </a:lnTo>
                <a:lnTo>
                  <a:pt x="3063240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 rot="16200000">
            <a:off x="5779449" y="2979460"/>
            <a:ext cx="4572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8674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228600" y="2438400"/>
            <a:ext cx="3200400" cy="1905000"/>
          </a:xfrm>
          <a:prstGeom prst="rect">
            <a:avLst/>
          </a:prstGeom>
          <a:noFill/>
          <a:ln w="127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09600" y="190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DELAY VALVE</a:t>
            </a:r>
          </a:p>
          <a:p>
            <a:endParaRPr lang="en-US" dirty="0"/>
          </a:p>
        </p:txBody>
      </p:sp>
      <p:sp>
        <p:nvSpPr>
          <p:cNvPr id="100" name="Freeform 99"/>
          <p:cNvSpPr/>
          <p:nvPr/>
        </p:nvSpPr>
        <p:spPr>
          <a:xfrm>
            <a:off x="5273040" y="3505200"/>
            <a:ext cx="15240" cy="1783080"/>
          </a:xfrm>
          <a:custGeom>
            <a:avLst/>
            <a:gdLst>
              <a:gd name="connsiteX0" fmla="*/ 15240 w 15240"/>
              <a:gd name="connsiteY0" fmla="*/ 0 h 1783080"/>
              <a:gd name="connsiteX1" fmla="*/ 0 w 15240"/>
              <a:gd name="connsiteY1" fmla="*/ 178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240" h="1783080">
                <a:moveTo>
                  <a:pt x="15240" y="0"/>
                </a:moveTo>
                <a:lnTo>
                  <a:pt x="0" y="178308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5528093" y="3520440"/>
            <a:ext cx="796507" cy="381001"/>
            <a:chOff x="2403893" y="5410200"/>
            <a:chExt cx="948907" cy="381001"/>
          </a:xfrm>
        </p:grpSpPr>
        <p:sp>
          <p:nvSpPr>
            <p:cNvPr id="102" name="Freeform 101"/>
            <p:cNvSpPr/>
            <p:nvPr/>
          </p:nvSpPr>
          <p:spPr>
            <a:xfrm>
              <a:off x="2647229" y="5660572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843480" y="5653318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039732" y="5660578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960297" y="5577115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764045" y="5562601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67793" y="5562601"/>
              <a:ext cx="588755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156548" y="5562600"/>
              <a:ext cx="196252" cy="214087"/>
            </a:xfrm>
            <a:custGeom>
              <a:avLst/>
              <a:gdLst>
                <a:gd name="connsiteX0" fmla="*/ 0 w 130629"/>
                <a:gd name="connsiteY0" fmla="*/ 0 h 232229"/>
                <a:gd name="connsiteX1" fmla="*/ 130629 w 130629"/>
                <a:gd name="connsiteY1" fmla="*/ 145143 h 232229"/>
                <a:gd name="connsiteX2" fmla="*/ 14514 w 130629"/>
                <a:gd name="connsiteY2" fmla="*/ 232229 h 23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9" h="232229">
                  <a:moveTo>
                    <a:pt x="0" y="0"/>
                  </a:moveTo>
                  <a:lnTo>
                    <a:pt x="130629" y="145143"/>
                  </a:lnTo>
                  <a:lnTo>
                    <a:pt x="14514" y="23222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403893" y="5410200"/>
              <a:ext cx="186907" cy="286657"/>
            </a:xfrm>
            <a:custGeom>
              <a:avLst/>
              <a:gdLst>
                <a:gd name="connsiteX0" fmla="*/ 0 w 145143"/>
                <a:gd name="connsiteY0" fmla="*/ 0 h 667657"/>
                <a:gd name="connsiteX1" fmla="*/ 14515 w 145143"/>
                <a:gd name="connsiteY1" fmla="*/ 667657 h 667657"/>
                <a:gd name="connsiteX2" fmla="*/ 145143 w 145143"/>
                <a:gd name="connsiteY2" fmla="*/ 653143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143" h="667657">
                  <a:moveTo>
                    <a:pt x="0" y="0"/>
                  </a:moveTo>
                  <a:lnTo>
                    <a:pt x="14515" y="667657"/>
                  </a:lnTo>
                  <a:lnTo>
                    <a:pt x="145143" y="65314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514600" y="3733800"/>
            <a:ext cx="796507" cy="381001"/>
            <a:chOff x="2403893" y="5410200"/>
            <a:chExt cx="948907" cy="381001"/>
          </a:xfrm>
        </p:grpSpPr>
        <p:sp>
          <p:nvSpPr>
            <p:cNvPr id="111" name="Freeform 110"/>
            <p:cNvSpPr/>
            <p:nvPr/>
          </p:nvSpPr>
          <p:spPr>
            <a:xfrm>
              <a:off x="2647229" y="5660572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843480" y="5653318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039732" y="5660578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960297" y="5577115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64045" y="5562601"/>
              <a:ext cx="0" cy="116115"/>
            </a:xfrm>
            <a:custGeom>
              <a:avLst/>
              <a:gdLst>
                <a:gd name="connsiteX0" fmla="*/ 0 w 0"/>
                <a:gd name="connsiteY0" fmla="*/ 116115 h 116115"/>
                <a:gd name="connsiteX1" fmla="*/ 0 w 0"/>
                <a:gd name="connsiteY1" fmla="*/ 0 h 11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115">
                  <a:moveTo>
                    <a:pt x="0" y="116115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567793" y="5562601"/>
              <a:ext cx="588755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156548" y="5562600"/>
              <a:ext cx="196252" cy="214087"/>
            </a:xfrm>
            <a:custGeom>
              <a:avLst/>
              <a:gdLst>
                <a:gd name="connsiteX0" fmla="*/ 0 w 130629"/>
                <a:gd name="connsiteY0" fmla="*/ 0 h 232229"/>
                <a:gd name="connsiteX1" fmla="*/ 130629 w 130629"/>
                <a:gd name="connsiteY1" fmla="*/ 145143 h 232229"/>
                <a:gd name="connsiteX2" fmla="*/ 14514 w 130629"/>
                <a:gd name="connsiteY2" fmla="*/ 232229 h 23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9" h="232229">
                  <a:moveTo>
                    <a:pt x="0" y="0"/>
                  </a:moveTo>
                  <a:lnTo>
                    <a:pt x="130629" y="145143"/>
                  </a:lnTo>
                  <a:lnTo>
                    <a:pt x="14514" y="23222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403893" y="5410200"/>
              <a:ext cx="186907" cy="286657"/>
            </a:xfrm>
            <a:custGeom>
              <a:avLst/>
              <a:gdLst>
                <a:gd name="connsiteX0" fmla="*/ 0 w 145143"/>
                <a:gd name="connsiteY0" fmla="*/ 0 h 667657"/>
                <a:gd name="connsiteX1" fmla="*/ 14515 w 145143"/>
                <a:gd name="connsiteY1" fmla="*/ 667657 h 667657"/>
                <a:gd name="connsiteX2" fmla="*/ 145143 w 145143"/>
                <a:gd name="connsiteY2" fmla="*/ 653143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143" h="667657">
                  <a:moveTo>
                    <a:pt x="0" y="0"/>
                  </a:moveTo>
                  <a:lnTo>
                    <a:pt x="14515" y="667657"/>
                  </a:lnTo>
                  <a:lnTo>
                    <a:pt x="145143" y="65314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Freeform 118"/>
          <p:cNvSpPr/>
          <p:nvPr/>
        </p:nvSpPr>
        <p:spPr>
          <a:xfrm>
            <a:off x="2514600" y="3505200"/>
            <a:ext cx="579120" cy="243840"/>
          </a:xfrm>
          <a:custGeom>
            <a:avLst/>
            <a:gdLst>
              <a:gd name="connsiteX0" fmla="*/ 0 w 579120"/>
              <a:gd name="connsiteY0" fmla="*/ 243840 h 243840"/>
              <a:gd name="connsiteX1" fmla="*/ 579120 w 579120"/>
              <a:gd name="connsiteY1" fmla="*/ 243840 h 243840"/>
              <a:gd name="connsiteX2" fmla="*/ 579120 w 579120"/>
              <a:gd name="connsiteY2" fmla="*/ 0 h 24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120" h="243840">
                <a:moveTo>
                  <a:pt x="0" y="243840"/>
                </a:moveTo>
                <a:lnTo>
                  <a:pt x="579120" y="243840"/>
                </a:lnTo>
                <a:lnTo>
                  <a:pt x="57912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889760" y="3154680"/>
            <a:ext cx="335280" cy="624840"/>
          </a:xfrm>
          <a:custGeom>
            <a:avLst/>
            <a:gdLst>
              <a:gd name="connsiteX0" fmla="*/ 0 w 335280"/>
              <a:gd name="connsiteY0" fmla="*/ 0 h 624840"/>
              <a:gd name="connsiteX1" fmla="*/ 0 w 335280"/>
              <a:gd name="connsiteY1" fmla="*/ 624840 h 624840"/>
              <a:gd name="connsiteX2" fmla="*/ 335280 w 335280"/>
              <a:gd name="connsiteY2" fmla="*/ 624840 h 624840"/>
              <a:gd name="connsiteX3" fmla="*/ 335280 w 335280"/>
              <a:gd name="connsiteY3" fmla="*/ 35052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" h="624840">
                <a:moveTo>
                  <a:pt x="0" y="0"/>
                </a:moveTo>
                <a:lnTo>
                  <a:pt x="0" y="624840"/>
                </a:lnTo>
                <a:lnTo>
                  <a:pt x="335280" y="624840"/>
                </a:lnTo>
                <a:lnTo>
                  <a:pt x="335280" y="35052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560320" y="4831080"/>
            <a:ext cx="441960" cy="483590"/>
          </a:xfrm>
          <a:custGeom>
            <a:avLst/>
            <a:gdLst>
              <a:gd name="connsiteX0" fmla="*/ 0 w 441960"/>
              <a:gd name="connsiteY0" fmla="*/ 350520 h 483590"/>
              <a:gd name="connsiteX1" fmla="*/ 76200 w 441960"/>
              <a:gd name="connsiteY1" fmla="*/ 15240 h 483590"/>
              <a:gd name="connsiteX2" fmla="*/ 121920 w 441960"/>
              <a:gd name="connsiteY2" fmla="*/ 350520 h 483590"/>
              <a:gd name="connsiteX3" fmla="*/ 198120 w 441960"/>
              <a:gd name="connsiteY3" fmla="*/ 30480 h 483590"/>
              <a:gd name="connsiteX4" fmla="*/ 243840 w 441960"/>
              <a:gd name="connsiteY4" fmla="*/ 365760 h 483590"/>
              <a:gd name="connsiteX5" fmla="*/ 274320 w 441960"/>
              <a:gd name="connsiteY5" fmla="*/ 0 h 483590"/>
              <a:gd name="connsiteX6" fmla="*/ 335280 w 441960"/>
              <a:gd name="connsiteY6" fmla="*/ 320040 h 483590"/>
              <a:gd name="connsiteX7" fmla="*/ 396240 w 441960"/>
              <a:gd name="connsiteY7" fmla="*/ 30480 h 483590"/>
              <a:gd name="connsiteX8" fmla="*/ 441960 w 441960"/>
              <a:gd name="connsiteY8" fmla="*/ 335280 h 4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960" h="483590">
                <a:moveTo>
                  <a:pt x="0" y="350520"/>
                </a:moveTo>
                <a:lnTo>
                  <a:pt x="76200" y="15240"/>
                </a:lnTo>
                <a:cubicBezTo>
                  <a:pt x="122577" y="370797"/>
                  <a:pt x="121920" y="483590"/>
                  <a:pt x="121920" y="350520"/>
                </a:cubicBezTo>
                <a:lnTo>
                  <a:pt x="198120" y="30480"/>
                </a:lnTo>
                <a:lnTo>
                  <a:pt x="243840" y="365760"/>
                </a:lnTo>
                <a:lnTo>
                  <a:pt x="274320" y="0"/>
                </a:lnTo>
                <a:lnTo>
                  <a:pt x="335280" y="320040"/>
                </a:lnTo>
                <a:lnTo>
                  <a:pt x="396240" y="30480"/>
                </a:lnTo>
                <a:lnTo>
                  <a:pt x="441960" y="335280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 descr="Image shows a pneumatic circuit that operates a double-acting cylinder with a time delay. The air from a push-button-operated three-port valve (on the left) is controlled by unidirectional-flow control valve and slowly enters a reservoir. When pressure is high in the reservoir it operates a five-point valve, triggering the release of air and causing the piston to outstroke. The push button on a second three-port valve causes the piston to instroke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3914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458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Time delay circuits</a:t>
            </a:r>
            <a:endParaRPr lang="en-US" sz="3200" b="1" dirty="0" smtClean="0"/>
          </a:p>
          <a:p>
            <a:r>
              <a:rPr lang="en-GB" sz="3200" b="1" dirty="0" smtClean="0"/>
              <a:t>A time delay in a </a:t>
            </a:r>
            <a:r>
              <a:rPr lang="en-GB" sz="3200" b="1" dirty="0" err="1" smtClean="0"/>
              <a:t>peumatic</a:t>
            </a:r>
            <a:r>
              <a:rPr lang="en-GB" sz="3200" b="1" dirty="0" smtClean="0"/>
              <a:t> circuit provides a delay between the operation of a valve and the movement of a piston. Time delays are achieved by connecting a unidirectional-flow control valve and a reservoir in series. A pneumatic circuit with a time delay is shown in the diagram and explained below.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534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time-delayed pneumatic circuit works like this:</a:t>
            </a:r>
            <a:endParaRPr lang="en-US" sz="2800" b="1" dirty="0" smtClean="0"/>
          </a:p>
          <a:p>
            <a:pPr lvl="0"/>
            <a:r>
              <a:rPr lang="en-GB" sz="2800" b="1" dirty="0" smtClean="0"/>
              <a:t>When the push-button on the three-port valve on the left is pressed, the air flow is restricted by the unidirectional-flow control valve and slowly enters the reservoir.</a:t>
            </a:r>
            <a:endParaRPr lang="en-US" sz="2800" b="1" dirty="0" smtClean="0"/>
          </a:p>
          <a:p>
            <a:pPr lvl="0"/>
            <a:r>
              <a:rPr lang="en-GB" sz="2800" b="1" dirty="0" smtClean="0"/>
              <a:t>The pressure builds in the reservoir slowly, causing the time delay.</a:t>
            </a:r>
            <a:endParaRPr lang="en-US" sz="2800" b="1" dirty="0" smtClean="0"/>
          </a:p>
          <a:p>
            <a:pPr lvl="0"/>
            <a:r>
              <a:rPr lang="en-GB" sz="2800" b="1" dirty="0" smtClean="0"/>
              <a:t>Only when the pressure in the reservoir is high enough will it operate the five-point valve, triggering the release of air and causing the piston to outstroke.</a:t>
            </a:r>
            <a:endParaRPr lang="en-US" sz="2800" b="1" dirty="0" smtClean="0"/>
          </a:p>
          <a:p>
            <a:pPr lvl="0"/>
            <a:r>
              <a:rPr lang="en-GB" sz="2800" b="1" dirty="0" smtClean="0"/>
              <a:t>When the push button is pressed on the second three-port valve (on the right), the five-point valve will switch, triggering the release of air and causing the piston to </a:t>
            </a:r>
            <a:r>
              <a:rPr lang="en-GB" sz="2800" b="1" dirty="0" err="1" smtClean="0"/>
              <a:t>instroke</a:t>
            </a:r>
            <a:r>
              <a:rPr lang="en-GB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600" b="1" dirty="0" smtClean="0"/>
              <a:t>The length of the time delay can be altered using an adjustable unidirectional-flow control valve.</a:t>
            </a:r>
            <a:endParaRPr lang="en-US" sz="3600" b="1" dirty="0" smtClean="0"/>
          </a:p>
          <a:p>
            <a:pPr lvl="0"/>
            <a:r>
              <a:rPr lang="en-GB" sz="3600" b="1" dirty="0" smtClean="0"/>
              <a:t>Do not confuse time delay with speed control. Time delay prevents the piston operating for a particular time period. Speed control reduces the speed of the piston's </a:t>
            </a:r>
            <a:r>
              <a:rPr lang="en-GB" sz="3600" b="1" dirty="0" err="1" smtClean="0"/>
              <a:t>instroke</a:t>
            </a:r>
            <a:r>
              <a:rPr lang="en-GB" sz="3600" b="1" dirty="0" smtClean="0"/>
              <a:t> or outstroke.</a:t>
            </a:r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2057400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THANKS !!!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5052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DOUGHTS, QUERIES WELCOMED.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7" name="Picture 6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15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66 0.008  -0.115 0.028  -0.115 0.044  C -0.115 0.05867  -0.067 0.06933  -0.003 0.06933  C 0.061 0.06933  0.115 0.05867  0.115 0.044  C 0.115 0.028  0.059 0.024  -0.005 0.03467  C -0.068 0.04667  -0.115 0.06667  -0.115 0.08133  C -0.115 0.096  -0.066 0.108  -0.003 0.108  C 0.061 0.108  0.115 0.096  0.115 0.08133  C 0.115 0.06667  0.059 0.06267  -0.004 0.07333  C -0.068 0.084  -0.115 0.104  -0.115 0.11867  C -0.115 0.13467  -0.066 0.14667  -0.002 0.14667  C 0.061 0.14667  0.115 0.13467  0.115 0.11867  C 0.115 0.10533  0.059 0.10133  -0.004 0.11067  C -0.067 0.12133  -0.115 0.14267  -0.115 0.15733  C -0.115 0.172  -0.065 0.184  -0.002 0.184  C 0.063 0.184  0.115 0.172  0.115 0.15733  C 0.115 0.14267  0.06 0.13867  -0.003 0.14933  C -0.066 0.16  -0.115 0.18  -0.115 0.19467  C -0.115 0.21067  -0.065 0.22133  -0.001 0.22133  C 0.063 0.22133  0.115 0.20933  0.115 0.19467  C 0.115 0.18  0.06 0.176  -0.003 0.18667  C -0.066 0.19733  -0.115 0.21867  -0.115 0.232  C -0.115 0.24667  -0.064 0.25867  -0.001 0.25867  C 0.063 0.25867  0.115 0.24667  0.115 0.232  C 0.115 0.21867  0.061 0.21467  -0.003 0.224  C -0.066 0.23467  -0.115 0.256  -0.115 0.27067  C -0.115 0.284  -0.064 0.29733  0 0.29733  C 0.064 0.29733  0.115 0.28533  0.115 0.27067  C 0.115 0.256  0.061 0.252  -0.002 0.26267  C -0.065 0.27333  -0.116 0.29333  -0.115 0.308  C -0.114 0.32267  -0.064 0.33333  0 0.33333  C 0.064 0.33333  0.115 0.32133  0.115 0.30667  C 0.115 0.29333  0.063 0.28933  0 0.30133  E" pathEditMode="relative" ptsTypes="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3  0.007 -0.04933  0.015 -0.04933  C 0.024 -0.04933  0.027 -0.02533  0.03 0  C 0.034 0.028  0.037 0.056  0.047 0.056  C 0.056 0.056  0.059 0.028  0.063 0  C 0.065 -0.02533  0.069 -0.04933  0.078 -0.04933  C 0.086 -0.04933  0.09 -0.02533  0.093 0  C 0.096 0.028  0.1 0.056  0.109 0.056  C 0.118 0.056  0.125 0  0.125 0  C 0.128 -0.02533  0.131 -0.04933  0.14 -0.04933  C 0.149 -0.04933  0.152 -0.02533  0.155 0  C 0.159 0.028  0.162 0.056  0.172 0.056  C 0.181 0.056  0.184 0.028  0.187 0  C 0.191 -0.02533  0.194 -0.04933  0.203 -0.04933  C 0.211 -0.04933  0.215 -0.02533  0.218 0  C 0.221 0.028  0.225 0.056  0.234 0.056  C 0.243 0.056  0.246 0.028  0.25 0  E" pathEditMode="relative" ptsTypes="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817425"/>
            <a:ext cx="3276600" cy="762000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817425"/>
            <a:ext cx="4572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073735"/>
            <a:ext cx="4343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2646225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 rot="16200000" flipH="1">
            <a:off x="3048000" y="3027225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362200" y="3027225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3505200" y="2798625"/>
            <a:ext cx="762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43400" y="2951025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49090" y="2826335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466109" y="1579425"/>
            <a:ext cx="277091" cy="1080655"/>
          </a:xfrm>
          <a:custGeom>
            <a:avLst/>
            <a:gdLst>
              <a:gd name="connsiteX0" fmla="*/ 0 w 277091"/>
              <a:gd name="connsiteY0" fmla="*/ 0 h 1080655"/>
              <a:gd name="connsiteX1" fmla="*/ 0 w 277091"/>
              <a:gd name="connsiteY1" fmla="*/ 304800 h 1080655"/>
              <a:gd name="connsiteX2" fmla="*/ 277091 w 277091"/>
              <a:gd name="connsiteY2" fmla="*/ 304800 h 1080655"/>
              <a:gd name="connsiteX3" fmla="*/ 277091 w 277091"/>
              <a:gd name="connsiteY3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080655">
                <a:moveTo>
                  <a:pt x="0" y="0"/>
                </a:moveTo>
                <a:lnTo>
                  <a:pt x="0" y="304800"/>
                </a:lnTo>
                <a:lnTo>
                  <a:pt x="277091" y="304800"/>
                </a:lnTo>
                <a:lnTo>
                  <a:pt x="277091" y="1080655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14400" y="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Working of SINGLE acting cylinder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3600" y="15794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52260" y="33735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151905" y="334587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287482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3/2 DC VALVE</a:t>
            </a:r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>
            <a:off x="2514600" y="2036625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2895600" y="2036625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1427025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ACTING CYLINDER, SPRING RETURNED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819400" y="28748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81400" y="2798625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59" name="Picture 58" descr="fig0537.gif (4475 bytes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Freeform 59"/>
          <p:cNvSpPr/>
          <p:nvPr/>
        </p:nvSpPr>
        <p:spPr>
          <a:xfrm>
            <a:off x="3546764" y="789716"/>
            <a:ext cx="1870363" cy="803564"/>
          </a:xfrm>
          <a:custGeom>
            <a:avLst/>
            <a:gdLst>
              <a:gd name="connsiteX0" fmla="*/ 0 w 1870363"/>
              <a:gd name="connsiteY0" fmla="*/ 775854 h 803564"/>
              <a:gd name="connsiteX1" fmla="*/ 110836 w 1870363"/>
              <a:gd name="connsiteY1" fmla="*/ 13854 h 803564"/>
              <a:gd name="connsiteX2" fmla="*/ 235527 w 1870363"/>
              <a:gd name="connsiteY2" fmla="*/ 789709 h 803564"/>
              <a:gd name="connsiteX3" fmla="*/ 387927 w 1870363"/>
              <a:gd name="connsiteY3" fmla="*/ 27709 h 803564"/>
              <a:gd name="connsiteX4" fmla="*/ 512618 w 1870363"/>
              <a:gd name="connsiteY4" fmla="*/ 762000 h 803564"/>
              <a:gd name="connsiteX5" fmla="*/ 651163 w 1870363"/>
              <a:gd name="connsiteY5" fmla="*/ 0 h 803564"/>
              <a:gd name="connsiteX6" fmla="*/ 803563 w 1870363"/>
              <a:gd name="connsiteY6" fmla="*/ 789709 h 803564"/>
              <a:gd name="connsiteX7" fmla="*/ 969818 w 1870363"/>
              <a:gd name="connsiteY7" fmla="*/ 27709 h 803564"/>
              <a:gd name="connsiteX8" fmla="*/ 1122218 w 1870363"/>
              <a:gd name="connsiteY8" fmla="*/ 789709 h 803564"/>
              <a:gd name="connsiteX9" fmla="*/ 1219200 w 1870363"/>
              <a:gd name="connsiteY9" fmla="*/ 13854 h 803564"/>
              <a:gd name="connsiteX10" fmla="*/ 1343891 w 1870363"/>
              <a:gd name="connsiteY10" fmla="*/ 762000 h 803564"/>
              <a:gd name="connsiteX11" fmla="*/ 1565563 w 1870363"/>
              <a:gd name="connsiteY11" fmla="*/ 41564 h 803564"/>
              <a:gd name="connsiteX12" fmla="*/ 1690254 w 1870363"/>
              <a:gd name="connsiteY12" fmla="*/ 803564 h 803564"/>
              <a:gd name="connsiteX13" fmla="*/ 1870363 w 1870363"/>
              <a:gd name="connsiteY13" fmla="*/ 180109 h 8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0363" h="803564">
                <a:moveTo>
                  <a:pt x="0" y="775854"/>
                </a:moveTo>
                <a:lnTo>
                  <a:pt x="110836" y="13854"/>
                </a:lnTo>
                <a:lnTo>
                  <a:pt x="235527" y="789709"/>
                </a:lnTo>
                <a:lnTo>
                  <a:pt x="387927" y="27709"/>
                </a:lnTo>
                <a:lnTo>
                  <a:pt x="512618" y="762000"/>
                </a:lnTo>
                <a:lnTo>
                  <a:pt x="651163" y="0"/>
                </a:lnTo>
                <a:lnTo>
                  <a:pt x="803563" y="789709"/>
                </a:lnTo>
                <a:lnTo>
                  <a:pt x="969818" y="27709"/>
                </a:lnTo>
                <a:lnTo>
                  <a:pt x="1122218" y="789709"/>
                </a:lnTo>
                <a:lnTo>
                  <a:pt x="1219200" y="13854"/>
                </a:lnTo>
                <a:lnTo>
                  <a:pt x="1343891" y="762000"/>
                </a:lnTo>
                <a:lnTo>
                  <a:pt x="1565563" y="41564"/>
                </a:lnTo>
                <a:lnTo>
                  <a:pt x="1690254" y="803564"/>
                </a:lnTo>
                <a:lnTo>
                  <a:pt x="1870363" y="180109"/>
                </a:ln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020291" y="3186552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539838" y="3200402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671455" y="3200407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759527" y="2867898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100945" y="3394370"/>
            <a:ext cx="706582" cy="166255"/>
          </a:xfrm>
          <a:custGeom>
            <a:avLst/>
            <a:gdLst>
              <a:gd name="connsiteX0" fmla="*/ 0 w 706582"/>
              <a:gd name="connsiteY0" fmla="*/ 0 h 166255"/>
              <a:gd name="connsiteX1" fmla="*/ 0 w 706582"/>
              <a:gd name="connsiteY1" fmla="*/ 166255 h 166255"/>
              <a:gd name="connsiteX2" fmla="*/ 706582 w 70658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582" h="166255">
                <a:moveTo>
                  <a:pt x="0" y="0"/>
                </a:moveTo>
                <a:lnTo>
                  <a:pt x="0" y="166255"/>
                </a:lnTo>
                <a:lnTo>
                  <a:pt x="706582" y="166255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35235" y="3456715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444835" y="3449788"/>
            <a:ext cx="166255" cy="235527"/>
          </a:xfrm>
          <a:custGeom>
            <a:avLst/>
            <a:gdLst>
              <a:gd name="connsiteX0" fmla="*/ 0 w 166255"/>
              <a:gd name="connsiteY0" fmla="*/ 235527 h 235527"/>
              <a:gd name="connsiteX1" fmla="*/ 0 w 166255"/>
              <a:gd name="connsiteY1" fmla="*/ 0 h 235527"/>
              <a:gd name="connsiteX2" fmla="*/ 166255 w 166255"/>
              <a:gd name="connsiteY2" fmla="*/ 124691 h 235527"/>
              <a:gd name="connsiteX3" fmla="*/ 0 w 166255"/>
              <a:gd name="connsiteY3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35527">
                <a:moveTo>
                  <a:pt x="0" y="235527"/>
                </a:moveTo>
                <a:lnTo>
                  <a:pt x="0" y="0"/>
                </a:lnTo>
                <a:lnTo>
                  <a:pt x="166255" y="124691"/>
                </a:lnTo>
                <a:lnTo>
                  <a:pt x="0" y="235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918364" y="3449789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015345" y="3519061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167745" y="3519056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320145" y="3532906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070764" y="3449784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250874" y="3449779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43200" y="3394370"/>
            <a:ext cx="609600" cy="1191491"/>
          </a:xfrm>
          <a:custGeom>
            <a:avLst/>
            <a:gdLst>
              <a:gd name="connsiteX0" fmla="*/ 0 w 609600"/>
              <a:gd name="connsiteY0" fmla="*/ 0 h 1191491"/>
              <a:gd name="connsiteX1" fmla="*/ 13855 w 609600"/>
              <a:gd name="connsiteY1" fmla="*/ 1191491 h 1191491"/>
              <a:gd name="connsiteX2" fmla="*/ 609600 w 609600"/>
              <a:gd name="connsiteY2" fmla="*/ 1191491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1191491">
                <a:moveTo>
                  <a:pt x="0" y="0"/>
                </a:moveTo>
                <a:lnTo>
                  <a:pt x="13855" y="1191491"/>
                </a:lnTo>
                <a:lnTo>
                  <a:pt x="609600" y="119149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352800" y="4211785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606640" y="4197934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588325" y="4211789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886200" y="437111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>
            <a:stCxn id="81" idx="3"/>
            <a:endCxn id="81" idx="7"/>
          </p:cNvCxnSpPr>
          <p:nvPr/>
        </p:nvCxnSpPr>
        <p:spPr>
          <a:xfrm rot="5400000" flipH="1" flipV="1">
            <a:off x="3941996" y="4426911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486400" y="4246425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793673" y="4531155"/>
            <a:ext cx="692727" cy="26997"/>
          </a:xfrm>
          <a:custGeom>
            <a:avLst/>
            <a:gdLst>
              <a:gd name="connsiteX0" fmla="*/ 0 w 692727"/>
              <a:gd name="connsiteY0" fmla="*/ 26997 h 26997"/>
              <a:gd name="connsiteX1" fmla="*/ 166254 w 692727"/>
              <a:gd name="connsiteY1" fmla="*/ 13143 h 26997"/>
              <a:gd name="connsiteX2" fmla="*/ 692727 w 692727"/>
              <a:gd name="connsiteY2" fmla="*/ 13143 h 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7" h="26997">
                <a:moveTo>
                  <a:pt x="0" y="26997"/>
                </a:moveTo>
                <a:cubicBezTo>
                  <a:pt x="80994" y="0"/>
                  <a:pt x="26959" y="13143"/>
                  <a:pt x="166254" y="13143"/>
                </a:cubicBezTo>
                <a:lnTo>
                  <a:pt x="692727" y="1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543800" y="4052668"/>
            <a:ext cx="838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010400" y="4488880"/>
            <a:ext cx="540327" cy="0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867400" y="348442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MUFFLER(AIR EXHAUST)</a:t>
            </a:r>
            <a:endParaRPr lang="en-US" dirty="0"/>
          </a:p>
        </p:txBody>
      </p:sp>
      <p:sp>
        <p:nvSpPr>
          <p:cNvPr id="109" name="Freeform 108"/>
          <p:cNvSpPr/>
          <p:nvPr/>
        </p:nvSpPr>
        <p:spPr>
          <a:xfrm>
            <a:off x="3144982" y="3186552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2895600" y="516082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7800" y="508462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162800" y="500842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2514600" y="96982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2514600" y="119842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Slide Number Placeholder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6" name="Right Triangle 55"/>
          <p:cNvSpPr/>
          <p:nvPr/>
        </p:nvSpPr>
        <p:spPr>
          <a:xfrm rot="2524663">
            <a:off x="7603304" y="4324155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384345" y="4459458"/>
            <a:ext cx="196947" cy="0"/>
          </a:xfrm>
          <a:custGeom>
            <a:avLst/>
            <a:gdLst>
              <a:gd name="connsiteX0" fmla="*/ 0 w 196947"/>
              <a:gd name="connsiteY0" fmla="*/ 0 h 0"/>
              <a:gd name="connsiteX1" fmla="*/ 196947 w 19694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947">
                <a:moveTo>
                  <a:pt x="0" y="0"/>
                </a:moveTo>
                <a:lnTo>
                  <a:pt x="196947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264229" y="1582057"/>
            <a:ext cx="1393371" cy="1045029"/>
          </a:xfrm>
          <a:custGeom>
            <a:avLst/>
            <a:gdLst>
              <a:gd name="connsiteX0" fmla="*/ 0 w 1393371"/>
              <a:gd name="connsiteY0" fmla="*/ 0 h 1045029"/>
              <a:gd name="connsiteX1" fmla="*/ 0 w 1393371"/>
              <a:gd name="connsiteY1" fmla="*/ 624114 h 1045029"/>
              <a:gd name="connsiteX2" fmla="*/ 1378857 w 1393371"/>
              <a:gd name="connsiteY2" fmla="*/ 624114 h 1045029"/>
              <a:gd name="connsiteX3" fmla="*/ 1393371 w 1393371"/>
              <a:gd name="connsiteY3" fmla="*/ 1045029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3371" h="1045029">
                <a:moveTo>
                  <a:pt x="0" y="0"/>
                </a:moveTo>
                <a:lnTo>
                  <a:pt x="0" y="624114"/>
                </a:lnTo>
                <a:lnTo>
                  <a:pt x="1378857" y="624114"/>
                </a:lnTo>
                <a:lnTo>
                  <a:pt x="1393371" y="1045029"/>
                </a:lnTo>
              </a:path>
            </a:pathLst>
          </a:custGeom>
          <a:ln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120571" y="3425371"/>
            <a:ext cx="566058" cy="1103086"/>
          </a:xfrm>
          <a:custGeom>
            <a:avLst/>
            <a:gdLst>
              <a:gd name="connsiteX0" fmla="*/ 217715 w 566058"/>
              <a:gd name="connsiteY0" fmla="*/ 1088572 h 1103086"/>
              <a:gd name="connsiteX1" fmla="*/ 0 w 566058"/>
              <a:gd name="connsiteY1" fmla="*/ 1103086 h 1103086"/>
              <a:gd name="connsiteX2" fmla="*/ 0 w 566058"/>
              <a:gd name="connsiteY2" fmla="*/ 508000 h 1103086"/>
              <a:gd name="connsiteX3" fmla="*/ 566058 w 566058"/>
              <a:gd name="connsiteY3" fmla="*/ 508000 h 1103086"/>
              <a:gd name="connsiteX4" fmla="*/ 566058 w 566058"/>
              <a:gd name="connsiteY4" fmla="*/ 0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58" h="1103086">
                <a:moveTo>
                  <a:pt x="217715" y="1088572"/>
                </a:moveTo>
                <a:lnTo>
                  <a:pt x="0" y="1103086"/>
                </a:lnTo>
                <a:lnTo>
                  <a:pt x="0" y="508000"/>
                </a:lnTo>
                <a:lnTo>
                  <a:pt x="566058" y="508000"/>
                </a:lnTo>
                <a:lnTo>
                  <a:pt x="566058" y="0"/>
                </a:lnTo>
              </a:path>
            </a:pathLst>
          </a:custGeom>
          <a:ln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5" grpId="0" animBg="1"/>
      <p:bldP spid="46" grpId="0" animBg="1"/>
      <p:bldP spid="76" grpId="0" animBg="1"/>
      <p:bldP spid="69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609600"/>
            <a:ext cx="3276600" cy="762000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609600"/>
            <a:ext cx="4572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865910"/>
            <a:ext cx="4343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2438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 rot="16200000" flipH="1">
            <a:off x="3048000" y="2819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3622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7432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467100" y="25527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3505200" y="2590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43400" y="2743200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49090" y="261851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466109" y="1371600"/>
            <a:ext cx="277091" cy="1080655"/>
          </a:xfrm>
          <a:custGeom>
            <a:avLst/>
            <a:gdLst>
              <a:gd name="connsiteX0" fmla="*/ 0 w 277091"/>
              <a:gd name="connsiteY0" fmla="*/ 0 h 1080655"/>
              <a:gd name="connsiteX1" fmla="*/ 0 w 277091"/>
              <a:gd name="connsiteY1" fmla="*/ 304800 h 1080655"/>
              <a:gd name="connsiteX2" fmla="*/ 277091 w 277091"/>
              <a:gd name="connsiteY2" fmla="*/ 304800 h 1080655"/>
              <a:gd name="connsiteX3" fmla="*/ 277091 w 277091"/>
              <a:gd name="connsiteY3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080655">
                <a:moveTo>
                  <a:pt x="0" y="0"/>
                </a:moveTo>
                <a:lnTo>
                  <a:pt x="0" y="304800"/>
                </a:lnTo>
                <a:lnTo>
                  <a:pt x="277091" y="304800"/>
                </a:lnTo>
                <a:lnTo>
                  <a:pt x="277091" y="1080655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31127" y="1371600"/>
            <a:ext cx="1967346" cy="1052945"/>
          </a:xfrm>
          <a:custGeom>
            <a:avLst/>
            <a:gdLst>
              <a:gd name="connsiteX0" fmla="*/ 0 w 1967346"/>
              <a:gd name="connsiteY0" fmla="*/ 1052945 h 1052945"/>
              <a:gd name="connsiteX1" fmla="*/ 0 w 1967346"/>
              <a:gd name="connsiteY1" fmla="*/ 318655 h 1052945"/>
              <a:gd name="connsiteX2" fmla="*/ 1967346 w 1967346"/>
              <a:gd name="connsiteY2" fmla="*/ 304800 h 1052945"/>
              <a:gd name="connsiteX3" fmla="*/ 1967346 w 1967346"/>
              <a:gd name="connsiteY3" fmla="*/ 0 h 10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346" h="1052945">
                <a:moveTo>
                  <a:pt x="0" y="1052945"/>
                </a:moveTo>
                <a:lnTo>
                  <a:pt x="0" y="318655"/>
                </a:lnTo>
                <a:lnTo>
                  <a:pt x="1967346" y="304800"/>
                </a:lnTo>
                <a:lnTo>
                  <a:pt x="196734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14400" y="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Working of DOUBLE acting cylinder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3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81600" y="144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52260" y="31657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151905" y="313805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2667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DC VALVE</a:t>
            </a:r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>
            <a:off x="2514600" y="1828800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3200400" y="1905000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1219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ACTING CYLINDER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819400" y="2667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81400" y="259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59" name="Picture 58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15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Rectangle 59"/>
          <p:cNvSpPr/>
          <p:nvPr/>
        </p:nvSpPr>
        <p:spPr>
          <a:xfrm>
            <a:off x="3352800" y="4211785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606640" y="4197934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588325" y="4211789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86200" y="437111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63" idx="3"/>
            <a:endCxn id="63" idx="7"/>
          </p:cNvCxnSpPr>
          <p:nvPr/>
        </p:nvCxnSpPr>
        <p:spPr>
          <a:xfrm rot="5400000" flipH="1" flipV="1">
            <a:off x="3941996" y="4426911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486400" y="4246425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93673" y="4531155"/>
            <a:ext cx="692727" cy="26997"/>
          </a:xfrm>
          <a:custGeom>
            <a:avLst/>
            <a:gdLst>
              <a:gd name="connsiteX0" fmla="*/ 0 w 692727"/>
              <a:gd name="connsiteY0" fmla="*/ 26997 h 26997"/>
              <a:gd name="connsiteX1" fmla="*/ 166254 w 692727"/>
              <a:gd name="connsiteY1" fmla="*/ 13143 h 26997"/>
              <a:gd name="connsiteX2" fmla="*/ 692727 w 692727"/>
              <a:gd name="connsiteY2" fmla="*/ 13143 h 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7" h="26997">
                <a:moveTo>
                  <a:pt x="0" y="26997"/>
                </a:moveTo>
                <a:cubicBezTo>
                  <a:pt x="80994" y="0"/>
                  <a:pt x="26959" y="13143"/>
                  <a:pt x="166254" y="13143"/>
                </a:cubicBezTo>
                <a:lnTo>
                  <a:pt x="692727" y="1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543800" y="4071748"/>
            <a:ext cx="838200" cy="782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010400" y="4488880"/>
            <a:ext cx="540327" cy="0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895600" y="516082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257800" y="508462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62800" y="500842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73" name="Freeform 72"/>
          <p:cNvSpPr/>
          <p:nvPr/>
        </p:nvSpPr>
        <p:spPr>
          <a:xfrm>
            <a:off x="2743200" y="3200400"/>
            <a:ext cx="595745" cy="1330036"/>
          </a:xfrm>
          <a:custGeom>
            <a:avLst/>
            <a:gdLst>
              <a:gd name="connsiteX0" fmla="*/ 0 w 595745"/>
              <a:gd name="connsiteY0" fmla="*/ 0 h 1330036"/>
              <a:gd name="connsiteX1" fmla="*/ 27709 w 595745"/>
              <a:gd name="connsiteY1" fmla="*/ 1330036 h 1330036"/>
              <a:gd name="connsiteX2" fmla="*/ 595745 w 595745"/>
              <a:gd name="connsiteY2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745" h="1330036">
                <a:moveTo>
                  <a:pt x="0" y="0"/>
                </a:moveTo>
                <a:lnTo>
                  <a:pt x="27709" y="1330036"/>
                </a:lnTo>
                <a:lnTo>
                  <a:pt x="595745" y="13300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948514" y="3532919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131094" y="3214255"/>
            <a:ext cx="1510146" cy="554190"/>
            <a:chOff x="3131094" y="3214255"/>
            <a:chExt cx="1510146" cy="554190"/>
          </a:xfrm>
        </p:grpSpPr>
        <p:sp>
          <p:nvSpPr>
            <p:cNvPr id="74" name="Freeform 73"/>
            <p:cNvSpPr/>
            <p:nvPr/>
          </p:nvSpPr>
          <p:spPr>
            <a:xfrm>
              <a:off x="3131094" y="3214255"/>
              <a:ext cx="755105" cy="443345"/>
            </a:xfrm>
            <a:custGeom>
              <a:avLst/>
              <a:gdLst>
                <a:gd name="connsiteX0" fmla="*/ 0 w 706582"/>
                <a:gd name="connsiteY0" fmla="*/ 0 h 166255"/>
                <a:gd name="connsiteX1" fmla="*/ 0 w 706582"/>
                <a:gd name="connsiteY1" fmla="*/ 166255 h 166255"/>
                <a:gd name="connsiteX2" fmla="*/ 706582 w 706582"/>
                <a:gd name="connsiteY2" fmla="*/ 166255 h 16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582" h="166255">
                  <a:moveTo>
                    <a:pt x="0" y="0"/>
                  </a:moveTo>
                  <a:lnTo>
                    <a:pt x="0" y="166255"/>
                  </a:lnTo>
                  <a:lnTo>
                    <a:pt x="706582" y="166255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65385" y="3539845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474985" y="3532918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45495" y="360219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197895" y="360218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350295" y="361603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4100914" y="3532914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281024" y="3532909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759527" y="2590798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2" name="Right Triangle 51"/>
          <p:cNvSpPr/>
          <p:nvPr/>
        </p:nvSpPr>
        <p:spPr>
          <a:xfrm rot="2524663">
            <a:off x="7603304" y="4324155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384345" y="4459458"/>
            <a:ext cx="464233" cy="0"/>
          </a:xfrm>
          <a:custGeom>
            <a:avLst/>
            <a:gdLst>
              <a:gd name="connsiteX0" fmla="*/ 0 w 464233"/>
              <a:gd name="connsiteY0" fmla="*/ 0 h 0"/>
              <a:gd name="connsiteX1" fmla="*/ 464233 w 46423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4233">
                <a:moveTo>
                  <a:pt x="0" y="0"/>
                </a:moveTo>
                <a:lnTo>
                  <a:pt x="46423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100052" y="1371600"/>
            <a:ext cx="1165122" cy="1047135"/>
          </a:xfrm>
          <a:custGeom>
            <a:avLst/>
            <a:gdLst>
              <a:gd name="connsiteX0" fmla="*/ 1165122 w 1165122"/>
              <a:gd name="connsiteY0" fmla="*/ 0 h 1047135"/>
              <a:gd name="connsiteX1" fmla="*/ 1165122 w 1165122"/>
              <a:gd name="connsiteY1" fmla="*/ 766916 h 1047135"/>
              <a:gd name="connsiteX2" fmla="*/ 0 w 1165122"/>
              <a:gd name="connsiteY2" fmla="*/ 781665 h 1047135"/>
              <a:gd name="connsiteX3" fmla="*/ 0 w 1165122"/>
              <a:gd name="connsiteY3" fmla="*/ 1047135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5122" h="1047135">
                <a:moveTo>
                  <a:pt x="1165122" y="0"/>
                </a:moveTo>
                <a:lnTo>
                  <a:pt x="1165122" y="766916"/>
                </a:lnTo>
                <a:lnTo>
                  <a:pt x="0" y="781665"/>
                </a:lnTo>
                <a:lnTo>
                  <a:pt x="0" y="1047135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330245" y="1371600"/>
            <a:ext cx="1342103" cy="1061884"/>
          </a:xfrm>
          <a:custGeom>
            <a:avLst/>
            <a:gdLst>
              <a:gd name="connsiteX0" fmla="*/ 0 w 1342103"/>
              <a:gd name="connsiteY0" fmla="*/ 0 h 1061884"/>
              <a:gd name="connsiteX1" fmla="*/ 0 w 1342103"/>
              <a:gd name="connsiteY1" fmla="*/ 840658 h 1061884"/>
              <a:gd name="connsiteX2" fmla="*/ 1342103 w 1342103"/>
              <a:gd name="connsiteY2" fmla="*/ 840658 h 1061884"/>
              <a:gd name="connsiteX3" fmla="*/ 1342103 w 1342103"/>
              <a:gd name="connsiteY3" fmla="*/ 1061884 h 106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2103" h="1061884">
                <a:moveTo>
                  <a:pt x="0" y="0"/>
                </a:moveTo>
                <a:lnTo>
                  <a:pt x="0" y="840658"/>
                </a:lnTo>
                <a:lnTo>
                  <a:pt x="1342103" y="840658"/>
                </a:lnTo>
                <a:lnTo>
                  <a:pt x="1342103" y="1061884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114800" y="3200400"/>
            <a:ext cx="1510146" cy="554190"/>
            <a:chOff x="3131094" y="3214255"/>
            <a:chExt cx="1510146" cy="554190"/>
          </a:xfrm>
        </p:grpSpPr>
        <p:sp>
          <p:nvSpPr>
            <p:cNvPr id="86" name="Freeform 85"/>
            <p:cNvSpPr/>
            <p:nvPr/>
          </p:nvSpPr>
          <p:spPr>
            <a:xfrm>
              <a:off x="3131094" y="3214255"/>
              <a:ext cx="755105" cy="443345"/>
            </a:xfrm>
            <a:custGeom>
              <a:avLst/>
              <a:gdLst>
                <a:gd name="connsiteX0" fmla="*/ 0 w 706582"/>
                <a:gd name="connsiteY0" fmla="*/ 0 h 166255"/>
                <a:gd name="connsiteX1" fmla="*/ 0 w 706582"/>
                <a:gd name="connsiteY1" fmla="*/ 166255 h 166255"/>
                <a:gd name="connsiteX2" fmla="*/ 706582 w 706582"/>
                <a:gd name="connsiteY2" fmla="*/ 166255 h 16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582" h="166255">
                  <a:moveTo>
                    <a:pt x="0" y="0"/>
                  </a:moveTo>
                  <a:lnTo>
                    <a:pt x="0" y="166255"/>
                  </a:lnTo>
                  <a:lnTo>
                    <a:pt x="706582" y="166255"/>
                  </a:lnTo>
                </a:path>
              </a:pathLst>
            </a:cu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865385" y="3539845"/>
              <a:ext cx="609600" cy="228600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74985" y="3532918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45495" y="360219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197895" y="360218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350295" y="361603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2964426" y="3185652"/>
            <a:ext cx="648929" cy="1342103"/>
          </a:xfrm>
          <a:custGeom>
            <a:avLst/>
            <a:gdLst>
              <a:gd name="connsiteX0" fmla="*/ 383458 w 648929"/>
              <a:gd name="connsiteY0" fmla="*/ 1342103 h 1342103"/>
              <a:gd name="connsiteX1" fmla="*/ 0 w 648929"/>
              <a:gd name="connsiteY1" fmla="*/ 1342103 h 1342103"/>
              <a:gd name="connsiteX2" fmla="*/ 0 w 648929"/>
              <a:gd name="connsiteY2" fmla="*/ 752167 h 1342103"/>
              <a:gd name="connsiteX3" fmla="*/ 648929 w 648929"/>
              <a:gd name="connsiteY3" fmla="*/ 752167 h 1342103"/>
              <a:gd name="connsiteX4" fmla="*/ 648929 w 648929"/>
              <a:gd name="connsiteY4" fmla="*/ 0 h 13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929" h="1342103">
                <a:moveTo>
                  <a:pt x="383458" y="1342103"/>
                </a:moveTo>
                <a:lnTo>
                  <a:pt x="0" y="1342103"/>
                </a:lnTo>
                <a:lnTo>
                  <a:pt x="0" y="752167"/>
                </a:lnTo>
                <a:lnTo>
                  <a:pt x="648929" y="752167"/>
                </a:lnTo>
                <a:lnTo>
                  <a:pt x="648929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73" grpId="0" animBg="1"/>
      <p:bldP spid="55" grpId="0" animBg="1"/>
      <p:bldP spid="56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817425"/>
            <a:ext cx="3276600" cy="76200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817425"/>
            <a:ext cx="4572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1066800"/>
            <a:ext cx="3581400" cy="235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2646225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3048000" y="3027225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570019" y="2840183"/>
            <a:ext cx="727365" cy="3809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466109" y="1579425"/>
            <a:ext cx="658091" cy="1087575"/>
          </a:xfrm>
          <a:custGeom>
            <a:avLst/>
            <a:gdLst>
              <a:gd name="connsiteX0" fmla="*/ 0 w 277091"/>
              <a:gd name="connsiteY0" fmla="*/ 0 h 1080655"/>
              <a:gd name="connsiteX1" fmla="*/ 0 w 277091"/>
              <a:gd name="connsiteY1" fmla="*/ 304800 h 1080655"/>
              <a:gd name="connsiteX2" fmla="*/ 277091 w 277091"/>
              <a:gd name="connsiteY2" fmla="*/ 304800 h 1080655"/>
              <a:gd name="connsiteX3" fmla="*/ 277091 w 277091"/>
              <a:gd name="connsiteY3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080655">
                <a:moveTo>
                  <a:pt x="0" y="0"/>
                </a:moveTo>
                <a:lnTo>
                  <a:pt x="0" y="304800"/>
                </a:lnTo>
                <a:lnTo>
                  <a:pt x="277091" y="304800"/>
                </a:lnTo>
                <a:lnTo>
                  <a:pt x="277091" y="1080655"/>
                </a:lnTo>
              </a:path>
            </a:pathLst>
          </a:cu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15794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52260" y="33735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51905" y="334587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819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</a:t>
            </a:r>
          </a:p>
          <a:p>
            <a:r>
              <a:rPr lang="en-US" dirty="0" smtClean="0"/>
              <a:t>3/2 DC VALVE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2819400" y="1981200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276600" y="1981200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15000" y="1427025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ACTING CYLINDER, SPRING RETURNED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28748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2798625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3" name="Picture 22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Freeform 23"/>
          <p:cNvSpPr/>
          <p:nvPr/>
        </p:nvSpPr>
        <p:spPr>
          <a:xfrm>
            <a:off x="1759527" y="2867898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 rot="10800000">
            <a:off x="1295400" y="3733800"/>
            <a:ext cx="775855" cy="235536"/>
            <a:chOff x="4835235" y="3449779"/>
            <a:chExt cx="775855" cy="235536"/>
          </a:xfrm>
        </p:grpSpPr>
        <p:sp>
          <p:nvSpPr>
            <p:cNvPr id="26" name="Rectangle 25"/>
            <p:cNvSpPr/>
            <p:nvPr/>
          </p:nvSpPr>
          <p:spPr>
            <a:xfrm>
              <a:off x="4835235" y="3456715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44835" y="3449788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18364" y="344978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015345" y="351906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67745" y="351905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320145" y="353290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070764" y="344978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50874" y="344977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914400" y="411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386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624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791200" y="385630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8" idx="0"/>
            <a:endCxn id="38" idx="2"/>
          </p:cNvCxnSpPr>
          <p:nvPr/>
        </p:nvCxnSpPr>
        <p:spPr>
          <a:xfrm rot="16200000" flipH="1">
            <a:off x="6324600" y="4237308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6933405" y="4237308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91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342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8674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0" y="400870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6352311" y="4410490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816438" y="441048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948055" y="4410490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036127" y="4077981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477002" y="4410490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20000" y="4163290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125690" y="403860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078182" y="3352800"/>
            <a:ext cx="665018" cy="471055"/>
          </a:xfrm>
          <a:custGeom>
            <a:avLst/>
            <a:gdLst>
              <a:gd name="connsiteX0" fmla="*/ 0 w 637309"/>
              <a:gd name="connsiteY0" fmla="*/ 415637 h 415637"/>
              <a:gd name="connsiteX1" fmla="*/ 637309 w 637309"/>
              <a:gd name="connsiteY1" fmla="*/ 415637 h 415637"/>
              <a:gd name="connsiteX2" fmla="*/ 637309 w 637309"/>
              <a:gd name="connsiteY2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7309" h="415637">
                <a:moveTo>
                  <a:pt x="0" y="415637"/>
                </a:moveTo>
                <a:lnTo>
                  <a:pt x="637309" y="415637"/>
                </a:lnTo>
                <a:lnTo>
                  <a:pt x="63730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5822380" y="3965865"/>
            <a:ext cx="7620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3"/>
          <p:cNvSpPr/>
          <p:nvPr/>
        </p:nvSpPr>
        <p:spPr>
          <a:xfrm>
            <a:off x="4350327" y="3006436"/>
            <a:ext cx="2092037" cy="845128"/>
          </a:xfrm>
          <a:custGeom>
            <a:avLst/>
            <a:gdLst>
              <a:gd name="connsiteX0" fmla="*/ 0 w 2092037"/>
              <a:gd name="connsiteY0" fmla="*/ 0 h 845128"/>
              <a:gd name="connsiteX1" fmla="*/ 2078182 w 2092037"/>
              <a:gd name="connsiteY1" fmla="*/ 0 h 845128"/>
              <a:gd name="connsiteX2" fmla="*/ 2092037 w 2092037"/>
              <a:gd name="connsiteY2" fmla="*/ 845128 h 84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2037" h="845128">
                <a:moveTo>
                  <a:pt x="0" y="0"/>
                </a:moveTo>
                <a:lnTo>
                  <a:pt x="2078182" y="0"/>
                </a:lnTo>
                <a:lnTo>
                  <a:pt x="2092037" y="8451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Arrow 54"/>
          <p:cNvSpPr/>
          <p:nvPr/>
        </p:nvSpPr>
        <p:spPr>
          <a:xfrm>
            <a:off x="5029200" y="2667000"/>
            <a:ext cx="533400" cy="3048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rot="10800000">
            <a:off x="5029201" y="4876800"/>
            <a:ext cx="775855" cy="235536"/>
            <a:chOff x="4835235" y="3449779"/>
            <a:chExt cx="775855" cy="235536"/>
          </a:xfrm>
        </p:grpSpPr>
        <p:sp>
          <p:nvSpPr>
            <p:cNvPr id="57" name="Rectangle 56"/>
            <p:cNvSpPr/>
            <p:nvPr/>
          </p:nvSpPr>
          <p:spPr>
            <a:xfrm>
              <a:off x="4835235" y="3456715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444835" y="3449788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18364" y="344978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015345" y="351906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167745" y="351905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320145" y="353290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070764" y="344978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250874" y="344977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934200" y="2819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PUSH BUTTON OPERATED 3/2 DCV (START VALVE)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724400" y="2362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SIGNAL (COMPRESSED AIR)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" y="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PILOT CONTROL SINGLE ACTING CYLINDER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6400" y="457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IMPULSE CIRCUIT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 rot="10800000">
            <a:off x="4114800" y="5410200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rot="10800000">
            <a:off x="4308760" y="5430978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 rot="10800000">
            <a:off x="5327075" y="5444836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10800000">
            <a:off x="4648200" y="555567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rot="5400000" flipH="1" flipV="1">
            <a:off x="4745185" y="5679989"/>
            <a:ext cx="20126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 rot="10800000">
            <a:off x="1905000" y="5527960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10800000">
            <a:off x="3429000" y="5749633"/>
            <a:ext cx="692727" cy="26997"/>
          </a:xfrm>
          <a:custGeom>
            <a:avLst/>
            <a:gdLst>
              <a:gd name="connsiteX0" fmla="*/ 0 w 692727"/>
              <a:gd name="connsiteY0" fmla="*/ 26997 h 26997"/>
              <a:gd name="connsiteX1" fmla="*/ 166254 w 692727"/>
              <a:gd name="connsiteY1" fmla="*/ 13143 h 26997"/>
              <a:gd name="connsiteX2" fmla="*/ 692727 w 692727"/>
              <a:gd name="connsiteY2" fmla="*/ 13143 h 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7" h="26997">
                <a:moveTo>
                  <a:pt x="0" y="26997"/>
                </a:moveTo>
                <a:cubicBezTo>
                  <a:pt x="80994" y="0"/>
                  <a:pt x="26959" y="13143"/>
                  <a:pt x="166254" y="13143"/>
                </a:cubicBezTo>
                <a:lnTo>
                  <a:pt x="692727" y="1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0800000">
            <a:off x="525192" y="5410200"/>
            <a:ext cx="838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10800000">
            <a:off x="1364673" y="5818905"/>
            <a:ext cx="540327" cy="0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Arrow 78"/>
          <p:cNvSpPr/>
          <p:nvPr/>
        </p:nvSpPr>
        <p:spPr>
          <a:xfrm rot="10800000">
            <a:off x="3657600" y="5951109"/>
            <a:ext cx="304800" cy="1219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48006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4" name="Freeform 83"/>
          <p:cNvSpPr/>
          <p:nvPr/>
        </p:nvSpPr>
        <p:spPr>
          <a:xfrm>
            <a:off x="5811983" y="4613564"/>
            <a:ext cx="180109" cy="387927"/>
          </a:xfrm>
          <a:custGeom>
            <a:avLst/>
            <a:gdLst>
              <a:gd name="connsiteX0" fmla="*/ 0 w 180109"/>
              <a:gd name="connsiteY0" fmla="*/ 387927 h 387927"/>
              <a:gd name="connsiteX1" fmla="*/ 180109 w 180109"/>
              <a:gd name="connsiteY1" fmla="*/ 387927 h 387927"/>
              <a:gd name="connsiteX2" fmla="*/ 166254 w 180109"/>
              <a:gd name="connsiteY2" fmla="*/ 0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09" h="387927">
                <a:moveTo>
                  <a:pt x="0" y="387927"/>
                </a:moveTo>
                <a:lnTo>
                  <a:pt x="180109" y="387927"/>
                </a:lnTo>
                <a:lnTo>
                  <a:pt x="16625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562599" y="4572000"/>
            <a:ext cx="914401" cy="1219200"/>
          </a:xfrm>
          <a:custGeom>
            <a:avLst/>
            <a:gdLst>
              <a:gd name="connsiteX0" fmla="*/ 1759527 w 1773382"/>
              <a:gd name="connsiteY0" fmla="*/ 0 h 1066800"/>
              <a:gd name="connsiteX1" fmla="*/ 1773382 w 1773382"/>
              <a:gd name="connsiteY1" fmla="*/ 1066800 h 1066800"/>
              <a:gd name="connsiteX2" fmla="*/ 0 w 1773382"/>
              <a:gd name="connsiteY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1066800">
                <a:moveTo>
                  <a:pt x="1759527" y="0"/>
                </a:moveTo>
                <a:lnTo>
                  <a:pt x="1773382" y="1066800"/>
                </a:lnTo>
                <a:lnTo>
                  <a:pt x="0" y="1066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124200" y="3352800"/>
            <a:ext cx="3352800" cy="1905000"/>
          </a:xfrm>
          <a:custGeom>
            <a:avLst/>
            <a:gdLst>
              <a:gd name="connsiteX0" fmla="*/ 0 w 4211782"/>
              <a:gd name="connsiteY0" fmla="*/ 0 h 1884218"/>
              <a:gd name="connsiteX1" fmla="*/ 27709 w 4211782"/>
              <a:gd name="connsiteY1" fmla="*/ 1884218 h 1884218"/>
              <a:gd name="connsiteX2" fmla="*/ 4211782 w 4211782"/>
              <a:gd name="connsiteY2" fmla="*/ 1884218 h 188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1782" h="1884218">
                <a:moveTo>
                  <a:pt x="0" y="0"/>
                </a:moveTo>
                <a:lnTo>
                  <a:pt x="27709" y="1884218"/>
                </a:lnTo>
                <a:lnTo>
                  <a:pt x="4211782" y="18842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eft Arrow 86"/>
          <p:cNvSpPr/>
          <p:nvPr/>
        </p:nvSpPr>
        <p:spPr>
          <a:xfrm>
            <a:off x="3429000" y="5029200"/>
            <a:ext cx="762000" cy="198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Triangle 88"/>
          <p:cNvSpPr/>
          <p:nvPr/>
        </p:nvSpPr>
        <p:spPr>
          <a:xfrm rot="2905767">
            <a:off x="4575781" y="2898904"/>
            <a:ext cx="296672" cy="26236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574473" y="803564"/>
            <a:ext cx="1842654" cy="775854"/>
          </a:xfrm>
          <a:custGeom>
            <a:avLst/>
            <a:gdLst>
              <a:gd name="connsiteX0" fmla="*/ 0 w 1842654"/>
              <a:gd name="connsiteY0" fmla="*/ 762000 h 775854"/>
              <a:gd name="connsiteX1" fmla="*/ 83127 w 1842654"/>
              <a:gd name="connsiteY1" fmla="*/ 0 h 775854"/>
              <a:gd name="connsiteX2" fmla="*/ 290945 w 1842654"/>
              <a:gd name="connsiteY2" fmla="*/ 775854 h 775854"/>
              <a:gd name="connsiteX3" fmla="*/ 387927 w 1842654"/>
              <a:gd name="connsiteY3" fmla="*/ 13854 h 775854"/>
              <a:gd name="connsiteX4" fmla="*/ 609600 w 1842654"/>
              <a:gd name="connsiteY4" fmla="*/ 775854 h 775854"/>
              <a:gd name="connsiteX5" fmla="*/ 734291 w 1842654"/>
              <a:gd name="connsiteY5" fmla="*/ 0 h 775854"/>
              <a:gd name="connsiteX6" fmla="*/ 955963 w 1842654"/>
              <a:gd name="connsiteY6" fmla="*/ 748145 h 775854"/>
              <a:gd name="connsiteX7" fmla="*/ 1066800 w 1842654"/>
              <a:gd name="connsiteY7" fmla="*/ 0 h 775854"/>
              <a:gd name="connsiteX8" fmla="*/ 1302327 w 1842654"/>
              <a:gd name="connsiteY8" fmla="*/ 775854 h 775854"/>
              <a:gd name="connsiteX9" fmla="*/ 1399309 w 1842654"/>
              <a:gd name="connsiteY9" fmla="*/ 0 h 775854"/>
              <a:gd name="connsiteX10" fmla="*/ 1607127 w 1842654"/>
              <a:gd name="connsiteY10" fmla="*/ 762000 h 775854"/>
              <a:gd name="connsiteX11" fmla="*/ 1842654 w 1842654"/>
              <a:gd name="connsiteY11" fmla="*/ 138545 h 77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2654" h="775854">
                <a:moveTo>
                  <a:pt x="0" y="762000"/>
                </a:moveTo>
                <a:lnTo>
                  <a:pt x="83127" y="0"/>
                </a:lnTo>
                <a:lnTo>
                  <a:pt x="290945" y="775854"/>
                </a:lnTo>
                <a:lnTo>
                  <a:pt x="387927" y="13854"/>
                </a:lnTo>
                <a:lnTo>
                  <a:pt x="609600" y="775854"/>
                </a:lnTo>
                <a:lnTo>
                  <a:pt x="734291" y="0"/>
                </a:lnTo>
                <a:lnTo>
                  <a:pt x="955963" y="748145"/>
                </a:lnTo>
                <a:lnTo>
                  <a:pt x="1066800" y="0"/>
                </a:lnTo>
                <a:lnTo>
                  <a:pt x="1302327" y="775854"/>
                </a:lnTo>
                <a:lnTo>
                  <a:pt x="1399309" y="0"/>
                </a:lnTo>
                <a:lnTo>
                  <a:pt x="1607127" y="762000"/>
                </a:lnTo>
                <a:lnTo>
                  <a:pt x="1842654" y="138545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131127" y="3241964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034145" y="3241963"/>
            <a:ext cx="193964" cy="0"/>
          </a:xfrm>
          <a:custGeom>
            <a:avLst/>
            <a:gdLst>
              <a:gd name="connsiteX0" fmla="*/ 0 w 193964"/>
              <a:gd name="connsiteY0" fmla="*/ 0 h 0"/>
              <a:gd name="connsiteX1" fmla="*/ 193964 w 19396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964">
                <a:moveTo>
                  <a:pt x="0" y="0"/>
                </a:moveTo>
                <a:lnTo>
                  <a:pt x="19396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rot="5400000" flipH="1" flipV="1">
            <a:off x="3733006" y="3006435"/>
            <a:ext cx="762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3789218" y="3255821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692236" y="3255820"/>
            <a:ext cx="193964" cy="0"/>
          </a:xfrm>
          <a:custGeom>
            <a:avLst/>
            <a:gdLst>
              <a:gd name="connsiteX0" fmla="*/ 0 w 193964"/>
              <a:gd name="connsiteY0" fmla="*/ 0 h 0"/>
              <a:gd name="connsiteX1" fmla="*/ 193964 w 19396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964">
                <a:moveTo>
                  <a:pt x="0" y="0"/>
                </a:moveTo>
                <a:lnTo>
                  <a:pt x="19396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2514600" y="1066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4" name="Right Triangle 93"/>
          <p:cNvSpPr/>
          <p:nvPr/>
        </p:nvSpPr>
        <p:spPr>
          <a:xfrm rot="13442012">
            <a:off x="965054" y="5661112"/>
            <a:ext cx="334364" cy="31486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25083" y="5809957"/>
            <a:ext cx="309489" cy="0"/>
          </a:xfrm>
          <a:custGeom>
            <a:avLst/>
            <a:gdLst>
              <a:gd name="connsiteX0" fmla="*/ 0 w 309489"/>
              <a:gd name="connsiteY0" fmla="*/ 0 h 0"/>
              <a:gd name="connsiteX1" fmla="*/ 309489 w 3094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9489">
                <a:moveTo>
                  <a:pt x="0" y="0"/>
                </a:moveTo>
                <a:lnTo>
                  <a:pt x="30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33600" y="817425"/>
            <a:ext cx="3276600" cy="762000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817425"/>
            <a:ext cx="4572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066800"/>
            <a:ext cx="2209800" cy="235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4600" y="2646225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 rot="16200000" flipH="1">
            <a:off x="3048000" y="3027225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484418" y="2722418"/>
            <a:ext cx="803565" cy="6095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372591" y="3023754"/>
            <a:ext cx="741220" cy="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466109" y="1579425"/>
            <a:ext cx="277091" cy="1080655"/>
          </a:xfrm>
          <a:custGeom>
            <a:avLst/>
            <a:gdLst>
              <a:gd name="connsiteX0" fmla="*/ 0 w 277091"/>
              <a:gd name="connsiteY0" fmla="*/ 0 h 1080655"/>
              <a:gd name="connsiteX1" fmla="*/ 0 w 277091"/>
              <a:gd name="connsiteY1" fmla="*/ 304800 h 1080655"/>
              <a:gd name="connsiteX2" fmla="*/ 277091 w 277091"/>
              <a:gd name="connsiteY2" fmla="*/ 304800 h 1080655"/>
              <a:gd name="connsiteX3" fmla="*/ 277091 w 277091"/>
              <a:gd name="connsiteY3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080655">
                <a:moveTo>
                  <a:pt x="0" y="0"/>
                </a:moveTo>
                <a:lnTo>
                  <a:pt x="0" y="304800"/>
                </a:lnTo>
                <a:lnTo>
                  <a:pt x="277091" y="304800"/>
                </a:lnTo>
                <a:lnTo>
                  <a:pt x="277091" y="1080655"/>
                </a:lnTo>
              </a:path>
            </a:pathLst>
          </a:cu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15794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52260" y="33735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51905" y="334587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819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</a:t>
            </a:r>
          </a:p>
          <a:p>
            <a:r>
              <a:rPr lang="en-US" dirty="0" smtClean="0"/>
              <a:t>4/2 DC VALVE</a:t>
            </a:r>
            <a:endParaRPr lang="en-US" dirty="0"/>
          </a:p>
        </p:txBody>
      </p:sp>
      <p:sp>
        <p:nvSpPr>
          <p:cNvPr id="23" name="Up Arrow 22"/>
          <p:cNvSpPr/>
          <p:nvPr/>
        </p:nvSpPr>
        <p:spPr>
          <a:xfrm>
            <a:off x="2514600" y="2036625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2895600" y="2036625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49"/>
          <p:cNvSpPr txBox="1">
            <a:spLocks/>
          </p:cNvSpPr>
          <p:nvPr/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1427025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ACTING CYLINDER, SPRING RETURNED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19400" y="28748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81400" y="2798625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9" name="Picture 28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Freeform 33"/>
          <p:cNvSpPr/>
          <p:nvPr/>
        </p:nvSpPr>
        <p:spPr>
          <a:xfrm>
            <a:off x="1759527" y="2867898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 rot="10800000">
            <a:off x="1295400" y="3733800"/>
            <a:ext cx="775855" cy="235536"/>
            <a:chOff x="4835235" y="3449779"/>
            <a:chExt cx="775855" cy="235536"/>
          </a:xfrm>
        </p:grpSpPr>
        <p:sp>
          <p:nvSpPr>
            <p:cNvPr id="36" name="Rectangle 35"/>
            <p:cNvSpPr/>
            <p:nvPr/>
          </p:nvSpPr>
          <p:spPr>
            <a:xfrm>
              <a:off x="4835235" y="3456715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444835" y="3449788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918364" y="344978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015345" y="351906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67745" y="351905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20145" y="353290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070764" y="344978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250874" y="344977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914400" y="411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386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057400" y="624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048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5791200" y="385630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3" idx="0"/>
            <a:endCxn id="63" idx="2"/>
          </p:cNvCxnSpPr>
          <p:nvPr/>
        </p:nvCxnSpPr>
        <p:spPr>
          <a:xfrm rot="16200000" flipH="1">
            <a:off x="6324600" y="4237308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933405" y="4237308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391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9342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8674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858000" y="400870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1" name="Freeform 70"/>
          <p:cNvSpPr/>
          <p:nvPr/>
        </p:nvSpPr>
        <p:spPr>
          <a:xfrm>
            <a:off x="6352311" y="4410490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816438" y="441048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948055" y="4410490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036127" y="4077981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477002" y="4410490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620000" y="4163290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125690" y="403860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078182" y="3352800"/>
            <a:ext cx="665018" cy="471055"/>
          </a:xfrm>
          <a:custGeom>
            <a:avLst/>
            <a:gdLst>
              <a:gd name="connsiteX0" fmla="*/ 0 w 637309"/>
              <a:gd name="connsiteY0" fmla="*/ 415637 h 415637"/>
              <a:gd name="connsiteX1" fmla="*/ 637309 w 637309"/>
              <a:gd name="connsiteY1" fmla="*/ 415637 h 415637"/>
              <a:gd name="connsiteX2" fmla="*/ 637309 w 637309"/>
              <a:gd name="connsiteY2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7309" h="415637">
                <a:moveTo>
                  <a:pt x="0" y="415637"/>
                </a:moveTo>
                <a:lnTo>
                  <a:pt x="637309" y="415637"/>
                </a:lnTo>
                <a:lnTo>
                  <a:pt x="63730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rot="5400000">
            <a:off x="5822380" y="3965865"/>
            <a:ext cx="7620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86"/>
          <p:cNvSpPr/>
          <p:nvPr/>
        </p:nvSpPr>
        <p:spPr>
          <a:xfrm>
            <a:off x="4350327" y="3006436"/>
            <a:ext cx="2092037" cy="845128"/>
          </a:xfrm>
          <a:custGeom>
            <a:avLst/>
            <a:gdLst>
              <a:gd name="connsiteX0" fmla="*/ 0 w 2092037"/>
              <a:gd name="connsiteY0" fmla="*/ 0 h 845128"/>
              <a:gd name="connsiteX1" fmla="*/ 2078182 w 2092037"/>
              <a:gd name="connsiteY1" fmla="*/ 0 h 845128"/>
              <a:gd name="connsiteX2" fmla="*/ 2092037 w 2092037"/>
              <a:gd name="connsiteY2" fmla="*/ 845128 h 84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2037" h="845128">
                <a:moveTo>
                  <a:pt x="0" y="0"/>
                </a:moveTo>
                <a:lnTo>
                  <a:pt x="2078182" y="0"/>
                </a:lnTo>
                <a:lnTo>
                  <a:pt x="2092037" y="8451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Arrow 88"/>
          <p:cNvSpPr/>
          <p:nvPr/>
        </p:nvSpPr>
        <p:spPr>
          <a:xfrm>
            <a:off x="5029200" y="2667000"/>
            <a:ext cx="533400" cy="3048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 rot="10800000">
            <a:off x="5029201" y="4876800"/>
            <a:ext cx="775855" cy="235536"/>
            <a:chOff x="4835235" y="3449779"/>
            <a:chExt cx="775855" cy="235536"/>
          </a:xfrm>
        </p:grpSpPr>
        <p:sp>
          <p:nvSpPr>
            <p:cNvPr id="93" name="Rectangle 92"/>
            <p:cNvSpPr/>
            <p:nvPr/>
          </p:nvSpPr>
          <p:spPr>
            <a:xfrm>
              <a:off x="4835235" y="3456715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444835" y="3449788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918364" y="344978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015345" y="351906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167745" y="351905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20145" y="353290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070764" y="344978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250874" y="344977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934200" y="2819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PUSH BUTTON OPERATED 3/2 DCV (START VALVE)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724400" y="2362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SIGNAL (COMPRESSED AIR)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09600" y="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PILOT CONTROL DOUBLE ACTING CYLINDER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486400" y="457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IMPULSE CIRCUIT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 rot="10800000">
            <a:off x="4114800" y="5410200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0800000">
            <a:off x="4308760" y="5430978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5327075" y="5444836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10800000">
            <a:off x="4648200" y="555567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4745185" y="5679989"/>
            <a:ext cx="20126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 rot="10800000">
            <a:off x="1905000" y="5527960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0800000">
            <a:off x="3429000" y="5749633"/>
            <a:ext cx="692727" cy="26997"/>
          </a:xfrm>
          <a:custGeom>
            <a:avLst/>
            <a:gdLst>
              <a:gd name="connsiteX0" fmla="*/ 0 w 692727"/>
              <a:gd name="connsiteY0" fmla="*/ 26997 h 26997"/>
              <a:gd name="connsiteX1" fmla="*/ 166254 w 692727"/>
              <a:gd name="connsiteY1" fmla="*/ 13143 h 26997"/>
              <a:gd name="connsiteX2" fmla="*/ 692727 w 692727"/>
              <a:gd name="connsiteY2" fmla="*/ 13143 h 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7" h="26997">
                <a:moveTo>
                  <a:pt x="0" y="26997"/>
                </a:moveTo>
                <a:cubicBezTo>
                  <a:pt x="80994" y="0"/>
                  <a:pt x="26959" y="13143"/>
                  <a:pt x="166254" y="13143"/>
                </a:cubicBezTo>
                <a:lnTo>
                  <a:pt x="692727" y="1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10800000">
            <a:off x="609600" y="5480540"/>
            <a:ext cx="762000" cy="7273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0800000">
            <a:off x="1364673" y="5818905"/>
            <a:ext cx="540327" cy="0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Left Arrow 105"/>
          <p:cNvSpPr/>
          <p:nvPr/>
        </p:nvSpPr>
        <p:spPr>
          <a:xfrm rot="10800000">
            <a:off x="3657600" y="5951109"/>
            <a:ext cx="304800" cy="1219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2736273" y="3006448"/>
            <a:ext cx="789726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6200000" flipV="1">
            <a:off x="3474028" y="2774373"/>
            <a:ext cx="824346" cy="4572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>
            <a:off x="3103418" y="1565564"/>
            <a:ext cx="2161309" cy="1052945"/>
          </a:xfrm>
          <a:custGeom>
            <a:avLst/>
            <a:gdLst>
              <a:gd name="connsiteX0" fmla="*/ 0 w 2161309"/>
              <a:gd name="connsiteY0" fmla="*/ 1052945 h 1052945"/>
              <a:gd name="connsiteX1" fmla="*/ 0 w 2161309"/>
              <a:gd name="connsiteY1" fmla="*/ 304800 h 1052945"/>
              <a:gd name="connsiteX2" fmla="*/ 2161309 w 2161309"/>
              <a:gd name="connsiteY2" fmla="*/ 304800 h 1052945"/>
              <a:gd name="connsiteX3" fmla="*/ 2161309 w 2161309"/>
              <a:gd name="connsiteY3" fmla="*/ 0 h 10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309" h="1052945">
                <a:moveTo>
                  <a:pt x="0" y="1052945"/>
                </a:moveTo>
                <a:lnTo>
                  <a:pt x="0" y="304800"/>
                </a:lnTo>
                <a:lnTo>
                  <a:pt x="2161309" y="304800"/>
                </a:lnTo>
                <a:lnTo>
                  <a:pt x="2161309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8006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6" name="Freeform 115"/>
          <p:cNvSpPr/>
          <p:nvPr/>
        </p:nvSpPr>
        <p:spPr>
          <a:xfrm>
            <a:off x="5811983" y="4613564"/>
            <a:ext cx="180109" cy="387927"/>
          </a:xfrm>
          <a:custGeom>
            <a:avLst/>
            <a:gdLst>
              <a:gd name="connsiteX0" fmla="*/ 0 w 180109"/>
              <a:gd name="connsiteY0" fmla="*/ 387927 h 387927"/>
              <a:gd name="connsiteX1" fmla="*/ 180109 w 180109"/>
              <a:gd name="connsiteY1" fmla="*/ 387927 h 387927"/>
              <a:gd name="connsiteX2" fmla="*/ 166254 w 180109"/>
              <a:gd name="connsiteY2" fmla="*/ 0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09" h="387927">
                <a:moveTo>
                  <a:pt x="0" y="387927"/>
                </a:moveTo>
                <a:lnTo>
                  <a:pt x="180109" y="387927"/>
                </a:lnTo>
                <a:lnTo>
                  <a:pt x="16625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562599" y="4572000"/>
            <a:ext cx="914401" cy="1219200"/>
          </a:xfrm>
          <a:custGeom>
            <a:avLst/>
            <a:gdLst>
              <a:gd name="connsiteX0" fmla="*/ 1759527 w 1773382"/>
              <a:gd name="connsiteY0" fmla="*/ 0 h 1066800"/>
              <a:gd name="connsiteX1" fmla="*/ 1773382 w 1773382"/>
              <a:gd name="connsiteY1" fmla="*/ 1066800 h 1066800"/>
              <a:gd name="connsiteX2" fmla="*/ 0 w 1773382"/>
              <a:gd name="connsiteY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1066800">
                <a:moveTo>
                  <a:pt x="1759527" y="0"/>
                </a:moveTo>
                <a:lnTo>
                  <a:pt x="1773382" y="1066800"/>
                </a:lnTo>
                <a:lnTo>
                  <a:pt x="0" y="1066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3124200" y="3352800"/>
            <a:ext cx="3352800" cy="1905000"/>
          </a:xfrm>
          <a:custGeom>
            <a:avLst/>
            <a:gdLst>
              <a:gd name="connsiteX0" fmla="*/ 0 w 4211782"/>
              <a:gd name="connsiteY0" fmla="*/ 0 h 1884218"/>
              <a:gd name="connsiteX1" fmla="*/ 27709 w 4211782"/>
              <a:gd name="connsiteY1" fmla="*/ 1884218 h 1884218"/>
              <a:gd name="connsiteX2" fmla="*/ 4211782 w 4211782"/>
              <a:gd name="connsiteY2" fmla="*/ 1884218 h 188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1782" h="1884218">
                <a:moveTo>
                  <a:pt x="0" y="0"/>
                </a:moveTo>
                <a:lnTo>
                  <a:pt x="27709" y="1884218"/>
                </a:lnTo>
                <a:lnTo>
                  <a:pt x="4211782" y="18842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Left Arrow 124"/>
          <p:cNvSpPr/>
          <p:nvPr/>
        </p:nvSpPr>
        <p:spPr>
          <a:xfrm>
            <a:off x="3429000" y="5029200"/>
            <a:ext cx="762000" cy="198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 rot="10800000">
            <a:off x="3581400" y="914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ight Triangle 127"/>
          <p:cNvSpPr/>
          <p:nvPr/>
        </p:nvSpPr>
        <p:spPr>
          <a:xfrm rot="2905767">
            <a:off x="4575781" y="2898904"/>
            <a:ext cx="296672" cy="26236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8" name="Right Triangle 87"/>
          <p:cNvSpPr/>
          <p:nvPr/>
        </p:nvSpPr>
        <p:spPr>
          <a:xfrm rot="13442012">
            <a:off x="965054" y="5661112"/>
            <a:ext cx="334364" cy="31486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95422" y="5852160"/>
            <a:ext cx="309489" cy="0"/>
          </a:xfrm>
          <a:custGeom>
            <a:avLst/>
            <a:gdLst>
              <a:gd name="connsiteX0" fmla="*/ 309489 w 309489"/>
              <a:gd name="connsiteY0" fmla="*/ 0 h 0"/>
              <a:gd name="connsiteX1" fmla="*/ 0 w 3094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9489">
                <a:moveTo>
                  <a:pt x="309489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73440" y="313586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406840" y="3516868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721040" y="3516868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3864040" y="3288268"/>
            <a:ext cx="762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Working of PILOT CONTROLLED UNIDIRECTIONAL AIR MOTOR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1100" y="38632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10745" y="383551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66367" y="2895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OPERATED 3/2 DC VALVE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3787840" y="2526268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168840" y="2526268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78240" y="3364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40240" y="328826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3" name="Picture 22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Freeform 24"/>
          <p:cNvSpPr/>
          <p:nvPr/>
        </p:nvSpPr>
        <p:spPr>
          <a:xfrm>
            <a:off x="3379131" y="367619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898678" y="369004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030295" y="3690050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94885" y="3312944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459785" y="3884013"/>
            <a:ext cx="706582" cy="166255"/>
          </a:xfrm>
          <a:custGeom>
            <a:avLst/>
            <a:gdLst>
              <a:gd name="connsiteX0" fmla="*/ 0 w 706582"/>
              <a:gd name="connsiteY0" fmla="*/ 0 h 166255"/>
              <a:gd name="connsiteX1" fmla="*/ 0 w 706582"/>
              <a:gd name="connsiteY1" fmla="*/ 166255 h 166255"/>
              <a:gd name="connsiteX2" fmla="*/ 706582 w 70658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582" h="166255">
                <a:moveTo>
                  <a:pt x="0" y="0"/>
                </a:moveTo>
                <a:lnTo>
                  <a:pt x="0" y="166255"/>
                </a:lnTo>
                <a:lnTo>
                  <a:pt x="706582" y="166255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94075" y="3946358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03675" y="3939431"/>
            <a:ext cx="166255" cy="235527"/>
          </a:xfrm>
          <a:custGeom>
            <a:avLst/>
            <a:gdLst>
              <a:gd name="connsiteX0" fmla="*/ 0 w 166255"/>
              <a:gd name="connsiteY0" fmla="*/ 235527 h 235527"/>
              <a:gd name="connsiteX1" fmla="*/ 0 w 166255"/>
              <a:gd name="connsiteY1" fmla="*/ 0 h 235527"/>
              <a:gd name="connsiteX2" fmla="*/ 166255 w 166255"/>
              <a:gd name="connsiteY2" fmla="*/ 124691 h 235527"/>
              <a:gd name="connsiteX3" fmla="*/ 0 w 166255"/>
              <a:gd name="connsiteY3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35527">
                <a:moveTo>
                  <a:pt x="0" y="235527"/>
                </a:moveTo>
                <a:lnTo>
                  <a:pt x="0" y="0"/>
                </a:lnTo>
                <a:lnTo>
                  <a:pt x="166255" y="124691"/>
                </a:lnTo>
                <a:lnTo>
                  <a:pt x="0" y="235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277204" y="393943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374185" y="4008704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526585" y="400869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678985" y="402254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429604" y="3939427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609714" y="393942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24200" y="4343400"/>
            <a:ext cx="304800" cy="762000"/>
          </a:xfrm>
          <a:custGeom>
            <a:avLst/>
            <a:gdLst>
              <a:gd name="connsiteX0" fmla="*/ 0 w 609600"/>
              <a:gd name="connsiteY0" fmla="*/ 0 h 1191491"/>
              <a:gd name="connsiteX1" fmla="*/ 13855 w 609600"/>
              <a:gd name="connsiteY1" fmla="*/ 1191491 h 1191491"/>
              <a:gd name="connsiteX2" fmla="*/ 609600 w 609600"/>
              <a:gd name="connsiteY2" fmla="*/ 1191491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1191491">
                <a:moveTo>
                  <a:pt x="0" y="0"/>
                </a:moveTo>
                <a:lnTo>
                  <a:pt x="13855" y="1191491"/>
                </a:lnTo>
                <a:lnTo>
                  <a:pt x="609600" y="119149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4701428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682840" y="4687577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664525" y="4701432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62400" y="486075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2" idx="3"/>
            <a:endCxn id="42" idx="7"/>
          </p:cNvCxnSpPr>
          <p:nvPr/>
        </p:nvCxnSpPr>
        <p:spPr>
          <a:xfrm rot="5400000" flipH="1" flipV="1">
            <a:off x="4018196" y="4916554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172200" y="4736068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902640" y="4542311"/>
            <a:ext cx="838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flipV="1">
            <a:off x="7696200" y="4978522"/>
            <a:ext cx="213367" cy="50677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226240" y="3974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MUFFLER(AIR EXHAUST)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3503822" y="3676195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54440" y="5650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248400" y="5574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21640" y="5498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55" name="Slide Number Placeholder 116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Right Triangle 55"/>
          <p:cNvSpPr/>
          <p:nvPr/>
        </p:nvSpPr>
        <p:spPr>
          <a:xfrm rot="2524663">
            <a:off x="7962144" y="4856002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725485" y="4965895"/>
            <a:ext cx="348175" cy="45719"/>
          </a:xfrm>
          <a:custGeom>
            <a:avLst/>
            <a:gdLst>
              <a:gd name="connsiteX0" fmla="*/ 0 w 576775"/>
              <a:gd name="connsiteY0" fmla="*/ 0 h 0"/>
              <a:gd name="connsiteX1" fmla="*/ 576775 w 5767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6775">
                <a:moveTo>
                  <a:pt x="0" y="0"/>
                </a:moveTo>
                <a:lnTo>
                  <a:pt x="57677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52836" y="378010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rot="5400000" flipH="1" flipV="1">
            <a:off x="153194" y="5790406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90496" y="4507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390141" y="447975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819636" y="393250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2115166" y="4343400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66336" y="433428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997953" y="4334290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738745" y="4724400"/>
            <a:ext cx="775855" cy="235536"/>
            <a:chOff x="1752600" y="5022264"/>
            <a:chExt cx="775855" cy="235536"/>
          </a:xfrm>
        </p:grpSpPr>
        <p:sp>
          <p:nvSpPr>
            <p:cNvPr id="68" name="Rectangle 67"/>
            <p:cNvSpPr/>
            <p:nvPr/>
          </p:nvSpPr>
          <p:spPr>
            <a:xfrm>
              <a:off x="1752600" y="5029200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362200" y="5022273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835729" y="502227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932710" y="509154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085110" y="509154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37510" y="510539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88129" y="502226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68239" y="502226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2239857" y="4343400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rot="16200000" flipH="1">
            <a:off x="1244618" y="4164418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838200" y="3920196"/>
            <a:ext cx="762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984746" y="4501660"/>
            <a:ext cx="2144150" cy="561536"/>
          </a:xfrm>
          <a:custGeom>
            <a:avLst/>
            <a:gdLst>
              <a:gd name="connsiteX0" fmla="*/ 0 w 2138289"/>
              <a:gd name="connsiteY0" fmla="*/ 0 h 436098"/>
              <a:gd name="connsiteX1" fmla="*/ 0 w 2138289"/>
              <a:gd name="connsiteY1" fmla="*/ 436098 h 436098"/>
              <a:gd name="connsiteX2" fmla="*/ 2138289 w 2138289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8289" h="436098">
                <a:moveTo>
                  <a:pt x="0" y="0"/>
                </a:moveTo>
                <a:lnTo>
                  <a:pt x="0" y="436098"/>
                </a:lnTo>
                <a:lnTo>
                  <a:pt x="2138289" y="4360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95428" y="4162864"/>
            <a:ext cx="457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51236" y="40386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012874" y="3502855"/>
            <a:ext cx="1842868" cy="281354"/>
          </a:xfrm>
          <a:custGeom>
            <a:avLst/>
            <a:gdLst>
              <a:gd name="connsiteX0" fmla="*/ 1842868 w 1842868"/>
              <a:gd name="connsiteY0" fmla="*/ 0 h 281354"/>
              <a:gd name="connsiteX1" fmla="*/ 0 w 1842868"/>
              <a:gd name="connsiteY1" fmla="*/ 0 h 281354"/>
              <a:gd name="connsiteX2" fmla="*/ 0 w 1842868"/>
              <a:gd name="connsiteY2" fmla="*/ 281354 h 2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2868" h="281354">
                <a:moveTo>
                  <a:pt x="1842868" y="0"/>
                </a:moveTo>
                <a:lnTo>
                  <a:pt x="0" y="0"/>
                </a:lnTo>
                <a:lnTo>
                  <a:pt x="0" y="28135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3716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 rot="2543727">
            <a:off x="5266206" y="4761821"/>
            <a:ext cx="571650" cy="611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964702" y="5022166"/>
            <a:ext cx="225083" cy="0"/>
          </a:xfrm>
          <a:custGeom>
            <a:avLst/>
            <a:gdLst>
              <a:gd name="connsiteX0" fmla="*/ 0 w 225083"/>
              <a:gd name="connsiteY0" fmla="*/ 0 h 0"/>
              <a:gd name="connsiteX1" fmla="*/ 225083 w 2250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083">
                <a:moveTo>
                  <a:pt x="0" y="0"/>
                </a:moveTo>
                <a:lnTo>
                  <a:pt x="22508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881489" y="5092505"/>
            <a:ext cx="253219" cy="0"/>
          </a:xfrm>
          <a:custGeom>
            <a:avLst/>
            <a:gdLst>
              <a:gd name="connsiteX0" fmla="*/ 253219 w 253219"/>
              <a:gd name="connsiteY0" fmla="*/ 0 h 0"/>
              <a:gd name="connsiteX1" fmla="*/ 0 w 25321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219">
                <a:moveTo>
                  <a:pt x="253219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724400" y="5638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MOISTURE SEPARATOR</a:t>
            </a:r>
            <a:endParaRPr lang="en-US" dirty="0"/>
          </a:p>
        </p:txBody>
      </p:sp>
      <p:sp>
        <p:nvSpPr>
          <p:cNvPr id="98" name="Freeform 97"/>
          <p:cNvSpPr/>
          <p:nvPr/>
        </p:nvSpPr>
        <p:spPr>
          <a:xfrm>
            <a:off x="5317588" y="5261317"/>
            <a:ext cx="436098" cy="0"/>
          </a:xfrm>
          <a:custGeom>
            <a:avLst/>
            <a:gdLst>
              <a:gd name="connsiteX0" fmla="*/ 0 w 436098"/>
              <a:gd name="connsiteY0" fmla="*/ 0 h 0"/>
              <a:gd name="connsiteX1" fmla="*/ 436098 w 43609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6098">
                <a:moveTo>
                  <a:pt x="0" y="0"/>
                </a:moveTo>
                <a:lnTo>
                  <a:pt x="43609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495800" y="1413804"/>
            <a:ext cx="990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Triangle 99"/>
          <p:cNvSpPr/>
          <p:nvPr/>
        </p:nvSpPr>
        <p:spPr>
          <a:xfrm rot="13296562">
            <a:off x="4423695" y="1757616"/>
            <a:ext cx="199245" cy="21514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037428" y="1828800"/>
            <a:ext cx="486508" cy="1294228"/>
          </a:xfrm>
          <a:custGeom>
            <a:avLst/>
            <a:gdLst>
              <a:gd name="connsiteX0" fmla="*/ 0 w 506437"/>
              <a:gd name="connsiteY0" fmla="*/ 1280160 h 1280160"/>
              <a:gd name="connsiteX1" fmla="*/ 0 w 506437"/>
              <a:gd name="connsiteY1" fmla="*/ 0 h 1280160"/>
              <a:gd name="connsiteX2" fmla="*/ 506437 w 506437"/>
              <a:gd name="connsiteY2" fmla="*/ 14067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437" h="1280160">
                <a:moveTo>
                  <a:pt x="0" y="1280160"/>
                </a:moveTo>
                <a:lnTo>
                  <a:pt x="0" y="0"/>
                </a:lnTo>
                <a:lnTo>
                  <a:pt x="506437" y="1406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486400" y="1808872"/>
            <a:ext cx="609600" cy="17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rved Down Arrow 102"/>
          <p:cNvSpPr/>
          <p:nvPr/>
        </p:nvSpPr>
        <p:spPr>
          <a:xfrm>
            <a:off x="5867400" y="1600200"/>
            <a:ext cx="609600" cy="533400"/>
          </a:xfrm>
          <a:prstGeom prst="curved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ight Triangle 103"/>
          <p:cNvSpPr/>
          <p:nvPr/>
        </p:nvSpPr>
        <p:spPr>
          <a:xfrm rot="13296562">
            <a:off x="2179899" y="3391812"/>
            <a:ext cx="199245" cy="21514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304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OPERATED 3/2 DC VALVE</a:t>
            </a:r>
            <a:endParaRPr lang="en-US" dirty="0"/>
          </a:p>
        </p:txBody>
      </p:sp>
      <p:cxnSp>
        <p:nvCxnSpPr>
          <p:cNvPr id="106" name="Straight Arrow Connector 105"/>
          <p:cNvCxnSpPr/>
          <p:nvPr/>
        </p:nvCxnSpPr>
        <p:spPr>
          <a:xfrm rot="5400000" flipH="1" flipV="1">
            <a:off x="1516586" y="4162070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1406769" y="4529797"/>
            <a:ext cx="351693" cy="337625"/>
          </a:xfrm>
          <a:custGeom>
            <a:avLst/>
            <a:gdLst>
              <a:gd name="connsiteX0" fmla="*/ 0 w 351693"/>
              <a:gd name="connsiteY0" fmla="*/ 0 h 337625"/>
              <a:gd name="connsiteX1" fmla="*/ 14068 w 351693"/>
              <a:gd name="connsiteY1" fmla="*/ 337625 h 337625"/>
              <a:gd name="connsiteX2" fmla="*/ 351693 w 351693"/>
              <a:gd name="connsiteY2" fmla="*/ 337625 h 3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337625">
                <a:moveTo>
                  <a:pt x="0" y="0"/>
                </a:moveTo>
                <a:lnTo>
                  <a:pt x="14068" y="337625"/>
                </a:lnTo>
                <a:lnTo>
                  <a:pt x="351693" y="3376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123028" y="3896751"/>
            <a:ext cx="900332" cy="464234"/>
          </a:xfrm>
          <a:custGeom>
            <a:avLst/>
            <a:gdLst>
              <a:gd name="connsiteX0" fmla="*/ 0 w 900332"/>
              <a:gd name="connsiteY0" fmla="*/ 464234 h 464234"/>
              <a:gd name="connsiteX1" fmla="*/ 900332 w 900332"/>
              <a:gd name="connsiteY1" fmla="*/ 464234 h 464234"/>
              <a:gd name="connsiteX2" fmla="*/ 900332 w 900332"/>
              <a:gd name="connsiteY2" fmla="*/ 0 h 4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332" h="464234">
                <a:moveTo>
                  <a:pt x="0" y="464234"/>
                </a:moveTo>
                <a:lnTo>
                  <a:pt x="900332" y="464234"/>
                </a:lnTo>
                <a:lnTo>
                  <a:pt x="900332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4419600" y="2362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UNIDIRECTIONAL AIR MOTOR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62000" y="5867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IMPULSE CIRCUIT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3440" y="313586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3406840" y="3516868"/>
            <a:ext cx="762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2954092" y="3271354"/>
            <a:ext cx="774462" cy="48015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646520" y="3494120"/>
            <a:ext cx="762000" cy="221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Working of PILOT CONTROLLED BIDIRECTIONAL AIR MOTOR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1100" y="38632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0745" y="383551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66367" y="2895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OPERATED 3/2 DC VALVE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3787840" y="2526268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19600" y="2743200"/>
            <a:ext cx="76200" cy="2286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78240" y="3364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40240" y="328826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7" name="Picture 16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20"/>
          <p:cNvSpPr/>
          <p:nvPr/>
        </p:nvSpPr>
        <p:spPr>
          <a:xfrm>
            <a:off x="4694885" y="3312944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43400" y="3886200"/>
            <a:ext cx="822967" cy="164068"/>
          </a:xfrm>
          <a:custGeom>
            <a:avLst/>
            <a:gdLst>
              <a:gd name="connsiteX0" fmla="*/ 0 w 706582"/>
              <a:gd name="connsiteY0" fmla="*/ 0 h 166255"/>
              <a:gd name="connsiteX1" fmla="*/ 0 w 706582"/>
              <a:gd name="connsiteY1" fmla="*/ 166255 h 166255"/>
              <a:gd name="connsiteX2" fmla="*/ 706582 w 70658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582" h="166255">
                <a:moveTo>
                  <a:pt x="0" y="0"/>
                </a:moveTo>
                <a:lnTo>
                  <a:pt x="0" y="166255"/>
                </a:lnTo>
                <a:lnTo>
                  <a:pt x="706582" y="166255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94075" y="3946358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803675" y="3939431"/>
            <a:ext cx="166255" cy="235527"/>
          </a:xfrm>
          <a:custGeom>
            <a:avLst/>
            <a:gdLst>
              <a:gd name="connsiteX0" fmla="*/ 0 w 166255"/>
              <a:gd name="connsiteY0" fmla="*/ 235527 h 235527"/>
              <a:gd name="connsiteX1" fmla="*/ 0 w 166255"/>
              <a:gd name="connsiteY1" fmla="*/ 0 h 235527"/>
              <a:gd name="connsiteX2" fmla="*/ 166255 w 166255"/>
              <a:gd name="connsiteY2" fmla="*/ 124691 h 235527"/>
              <a:gd name="connsiteX3" fmla="*/ 0 w 166255"/>
              <a:gd name="connsiteY3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35527">
                <a:moveTo>
                  <a:pt x="0" y="235527"/>
                </a:moveTo>
                <a:lnTo>
                  <a:pt x="0" y="0"/>
                </a:lnTo>
                <a:lnTo>
                  <a:pt x="166255" y="124691"/>
                </a:lnTo>
                <a:lnTo>
                  <a:pt x="0" y="235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277204" y="393943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374185" y="4008704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526585" y="400869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78985" y="402254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29604" y="3939427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09714" y="393942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124200" y="4343400"/>
            <a:ext cx="304800" cy="762000"/>
          </a:xfrm>
          <a:custGeom>
            <a:avLst/>
            <a:gdLst>
              <a:gd name="connsiteX0" fmla="*/ 0 w 609600"/>
              <a:gd name="connsiteY0" fmla="*/ 0 h 1191491"/>
              <a:gd name="connsiteX1" fmla="*/ 13855 w 609600"/>
              <a:gd name="connsiteY1" fmla="*/ 1191491 h 1191491"/>
              <a:gd name="connsiteX2" fmla="*/ 609600 w 609600"/>
              <a:gd name="connsiteY2" fmla="*/ 1191491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1191491">
                <a:moveTo>
                  <a:pt x="0" y="0"/>
                </a:moveTo>
                <a:lnTo>
                  <a:pt x="13855" y="1191491"/>
                </a:lnTo>
                <a:lnTo>
                  <a:pt x="609600" y="119149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29000" y="4701428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82840" y="4687577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664525" y="4701432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62400" y="486075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5" idx="3"/>
            <a:endCxn id="35" idx="7"/>
          </p:cNvCxnSpPr>
          <p:nvPr/>
        </p:nvCxnSpPr>
        <p:spPr>
          <a:xfrm rot="5400000" flipH="1" flipV="1">
            <a:off x="4018196" y="4916554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172200" y="4736068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02640" y="4542311"/>
            <a:ext cx="838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flipV="1">
            <a:off x="7696200" y="4978522"/>
            <a:ext cx="213367" cy="50677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26240" y="3974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MUFFLER(AIR EXHAUST)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54440" y="5650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48400" y="5574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521640" y="5498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45" name="Slide Number Placeholder 116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ight Triangle 45"/>
          <p:cNvSpPr/>
          <p:nvPr/>
        </p:nvSpPr>
        <p:spPr>
          <a:xfrm rot="2524663">
            <a:off x="7962144" y="4856002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725485" y="4965895"/>
            <a:ext cx="348175" cy="45719"/>
          </a:xfrm>
          <a:custGeom>
            <a:avLst/>
            <a:gdLst>
              <a:gd name="connsiteX0" fmla="*/ 0 w 576775"/>
              <a:gd name="connsiteY0" fmla="*/ 0 h 0"/>
              <a:gd name="connsiteX1" fmla="*/ 576775 w 5767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6775">
                <a:moveTo>
                  <a:pt x="0" y="0"/>
                </a:moveTo>
                <a:lnTo>
                  <a:pt x="57677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52836" y="378010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90496" y="4507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390141" y="447975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819636" y="393250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2115166" y="4343400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66336" y="433428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997953" y="4334290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738745" y="4724400"/>
            <a:ext cx="775855" cy="235536"/>
            <a:chOff x="1752600" y="5022264"/>
            <a:chExt cx="775855" cy="235536"/>
          </a:xfrm>
        </p:grpSpPr>
        <p:sp>
          <p:nvSpPr>
            <p:cNvPr id="57" name="Rectangle 56"/>
            <p:cNvSpPr/>
            <p:nvPr/>
          </p:nvSpPr>
          <p:spPr>
            <a:xfrm>
              <a:off x="1752600" y="5029200"/>
              <a:ext cx="609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362200" y="5022273"/>
              <a:ext cx="166255" cy="235527"/>
            </a:xfrm>
            <a:custGeom>
              <a:avLst/>
              <a:gdLst>
                <a:gd name="connsiteX0" fmla="*/ 0 w 166255"/>
                <a:gd name="connsiteY0" fmla="*/ 235527 h 235527"/>
                <a:gd name="connsiteX1" fmla="*/ 0 w 166255"/>
                <a:gd name="connsiteY1" fmla="*/ 0 h 235527"/>
                <a:gd name="connsiteX2" fmla="*/ 166255 w 166255"/>
                <a:gd name="connsiteY2" fmla="*/ 124691 h 235527"/>
                <a:gd name="connsiteX3" fmla="*/ 0 w 166255"/>
                <a:gd name="connsiteY3" fmla="*/ 235527 h 23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5" h="235527">
                  <a:moveTo>
                    <a:pt x="0" y="235527"/>
                  </a:moveTo>
                  <a:lnTo>
                    <a:pt x="0" y="0"/>
                  </a:lnTo>
                  <a:lnTo>
                    <a:pt x="166255" y="124691"/>
                  </a:lnTo>
                  <a:lnTo>
                    <a:pt x="0" y="235527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835729" y="502227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32710" y="5091546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085110" y="509154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37510" y="5105391"/>
              <a:ext cx="0" cy="152400"/>
            </a:xfrm>
            <a:custGeom>
              <a:avLst/>
              <a:gdLst>
                <a:gd name="connsiteX0" fmla="*/ 0 w 0"/>
                <a:gd name="connsiteY0" fmla="*/ 152400 h 152400"/>
                <a:gd name="connsiteX1" fmla="*/ 0 w 0"/>
                <a:gd name="connsiteY1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152400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88129" y="5022269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68239" y="5022264"/>
              <a:ext cx="0" cy="138545"/>
            </a:xfrm>
            <a:custGeom>
              <a:avLst/>
              <a:gdLst>
                <a:gd name="connsiteX0" fmla="*/ 0 w 0"/>
                <a:gd name="connsiteY0" fmla="*/ 0 h 138545"/>
                <a:gd name="connsiteX1" fmla="*/ 0 w 0"/>
                <a:gd name="connsiteY1" fmla="*/ 138545 h 13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8545">
                  <a:moveTo>
                    <a:pt x="0" y="0"/>
                  </a:moveTo>
                  <a:lnTo>
                    <a:pt x="0" y="13854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2239857" y="4343400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rot="16200000" flipH="1">
            <a:off x="1244618" y="4164418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838200" y="3920196"/>
            <a:ext cx="762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984746" y="4501660"/>
            <a:ext cx="2144150" cy="561536"/>
          </a:xfrm>
          <a:custGeom>
            <a:avLst/>
            <a:gdLst>
              <a:gd name="connsiteX0" fmla="*/ 0 w 2138289"/>
              <a:gd name="connsiteY0" fmla="*/ 0 h 436098"/>
              <a:gd name="connsiteX1" fmla="*/ 0 w 2138289"/>
              <a:gd name="connsiteY1" fmla="*/ 436098 h 436098"/>
              <a:gd name="connsiteX2" fmla="*/ 2138289 w 2138289"/>
              <a:gd name="connsiteY2" fmla="*/ 436098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8289" h="436098">
                <a:moveTo>
                  <a:pt x="0" y="0"/>
                </a:moveTo>
                <a:lnTo>
                  <a:pt x="0" y="436098"/>
                </a:lnTo>
                <a:lnTo>
                  <a:pt x="2138289" y="4360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5428" y="4162864"/>
            <a:ext cx="457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51236" y="40386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12874" y="3502855"/>
            <a:ext cx="1842868" cy="281354"/>
          </a:xfrm>
          <a:custGeom>
            <a:avLst/>
            <a:gdLst>
              <a:gd name="connsiteX0" fmla="*/ 1842868 w 1842868"/>
              <a:gd name="connsiteY0" fmla="*/ 0 h 281354"/>
              <a:gd name="connsiteX1" fmla="*/ 0 w 1842868"/>
              <a:gd name="connsiteY1" fmla="*/ 0 h 281354"/>
              <a:gd name="connsiteX2" fmla="*/ 0 w 1842868"/>
              <a:gd name="connsiteY2" fmla="*/ 281354 h 2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2868" h="281354">
                <a:moveTo>
                  <a:pt x="1842868" y="0"/>
                </a:moveTo>
                <a:lnTo>
                  <a:pt x="0" y="0"/>
                </a:lnTo>
                <a:lnTo>
                  <a:pt x="0" y="28135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3716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 rot="2543727">
            <a:off x="5266206" y="4761821"/>
            <a:ext cx="571650" cy="611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964702" y="5022166"/>
            <a:ext cx="225083" cy="0"/>
          </a:xfrm>
          <a:custGeom>
            <a:avLst/>
            <a:gdLst>
              <a:gd name="connsiteX0" fmla="*/ 0 w 225083"/>
              <a:gd name="connsiteY0" fmla="*/ 0 h 0"/>
              <a:gd name="connsiteX1" fmla="*/ 225083 w 2250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083">
                <a:moveTo>
                  <a:pt x="0" y="0"/>
                </a:moveTo>
                <a:lnTo>
                  <a:pt x="22508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881489" y="5092505"/>
            <a:ext cx="253219" cy="0"/>
          </a:xfrm>
          <a:custGeom>
            <a:avLst/>
            <a:gdLst>
              <a:gd name="connsiteX0" fmla="*/ 253219 w 253219"/>
              <a:gd name="connsiteY0" fmla="*/ 0 h 0"/>
              <a:gd name="connsiteX1" fmla="*/ 0 w 25321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219">
                <a:moveTo>
                  <a:pt x="253219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724400" y="5638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MOISTURE SEPARATOR</a:t>
            </a:r>
            <a:endParaRPr lang="en-US" dirty="0"/>
          </a:p>
        </p:txBody>
      </p:sp>
      <p:sp>
        <p:nvSpPr>
          <p:cNvPr id="77" name="Freeform 76"/>
          <p:cNvSpPr/>
          <p:nvPr/>
        </p:nvSpPr>
        <p:spPr>
          <a:xfrm>
            <a:off x="5317588" y="5261317"/>
            <a:ext cx="436098" cy="0"/>
          </a:xfrm>
          <a:custGeom>
            <a:avLst/>
            <a:gdLst>
              <a:gd name="connsiteX0" fmla="*/ 0 w 436098"/>
              <a:gd name="connsiteY0" fmla="*/ 0 h 0"/>
              <a:gd name="connsiteX1" fmla="*/ 436098 w 43609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6098">
                <a:moveTo>
                  <a:pt x="0" y="0"/>
                </a:moveTo>
                <a:lnTo>
                  <a:pt x="43609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495800" y="1413804"/>
            <a:ext cx="990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Triangle 78"/>
          <p:cNvSpPr/>
          <p:nvPr/>
        </p:nvSpPr>
        <p:spPr>
          <a:xfrm rot="13296562">
            <a:off x="4423695" y="1757616"/>
            <a:ext cx="199245" cy="21514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037428" y="1828800"/>
            <a:ext cx="486508" cy="1294228"/>
          </a:xfrm>
          <a:custGeom>
            <a:avLst/>
            <a:gdLst>
              <a:gd name="connsiteX0" fmla="*/ 0 w 506437"/>
              <a:gd name="connsiteY0" fmla="*/ 1280160 h 1280160"/>
              <a:gd name="connsiteX1" fmla="*/ 0 w 506437"/>
              <a:gd name="connsiteY1" fmla="*/ 0 h 1280160"/>
              <a:gd name="connsiteX2" fmla="*/ 506437 w 506437"/>
              <a:gd name="connsiteY2" fmla="*/ 14067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437" h="1280160">
                <a:moveTo>
                  <a:pt x="0" y="1280160"/>
                </a:moveTo>
                <a:lnTo>
                  <a:pt x="0" y="0"/>
                </a:lnTo>
                <a:lnTo>
                  <a:pt x="506437" y="14067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Triangle 82"/>
          <p:cNvSpPr/>
          <p:nvPr/>
        </p:nvSpPr>
        <p:spPr>
          <a:xfrm rot="13296562">
            <a:off x="2179899" y="3391812"/>
            <a:ext cx="199245" cy="21514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04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OPERATED 3/2 DC VALVE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rot="5400000" flipH="1" flipV="1">
            <a:off x="1516586" y="4162070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406769" y="4529797"/>
            <a:ext cx="351693" cy="337625"/>
          </a:xfrm>
          <a:custGeom>
            <a:avLst/>
            <a:gdLst>
              <a:gd name="connsiteX0" fmla="*/ 0 w 351693"/>
              <a:gd name="connsiteY0" fmla="*/ 0 h 337625"/>
              <a:gd name="connsiteX1" fmla="*/ 14068 w 351693"/>
              <a:gd name="connsiteY1" fmla="*/ 337625 h 337625"/>
              <a:gd name="connsiteX2" fmla="*/ 351693 w 351693"/>
              <a:gd name="connsiteY2" fmla="*/ 337625 h 3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337625">
                <a:moveTo>
                  <a:pt x="0" y="0"/>
                </a:moveTo>
                <a:lnTo>
                  <a:pt x="14068" y="337625"/>
                </a:lnTo>
                <a:lnTo>
                  <a:pt x="351693" y="3376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123028" y="3896751"/>
            <a:ext cx="900332" cy="464234"/>
          </a:xfrm>
          <a:custGeom>
            <a:avLst/>
            <a:gdLst>
              <a:gd name="connsiteX0" fmla="*/ 0 w 900332"/>
              <a:gd name="connsiteY0" fmla="*/ 464234 h 464234"/>
              <a:gd name="connsiteX1" fmla="*/ 900332 w 900332"/>
              <a:gd name="connsiteY1" fmla="*/ 464234 h 464234"/>
              <a:gd name="connsiteX2" fmla="*/ 900332 w 900332"/>
              <a:gd name="connsiteY2" fmla="*/ 0 h 4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332" h="464234">
                <a:moveTo>
                  <a:pt x="0" y="464234"/>
                </a:moveTo>
                <a:lnTo>
                  <a:pt x="900332" y="464234"/>
                </a:lnTo>
                <a:lnTo>
                  <a:pt x="90033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Triangle 89"/>
          <p:cNvSpPr/>
          <p:nvPr/>
        </p:nvSpPr>
        <p:spPr>
          <a:xfrm rot="2648388">
            <a:off x="5325700" y="1732881"/>
            <a:ext cx="269127" cy="263714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rot="5400000">
            <a:off x="3962400" y="3505200"/>
            <a:ext cx="762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6200000" flipH="1">
            <a:off x="2934494" y="3239294"/>
            <a:ext cx="762000" cy="5318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133600" y="1676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BUDIRECTIONAL AIR MOTOR</a:t>
            </a:r>
            <a:endParaRPr lang="en-US" dirty="0"/>
          </a:p>
        </p:txBody>
      </p:sp>
      <p:sp>
        <p:nvSpPr>
          <p:cNvPr id="99" name="Freeform 98"/>
          <p:cNvSpPr/>
          <p:nvPr/>
        </p:nvSpPr>
        <p:spPr>
          <a:xfrm>
            <a:off x="4332849" y="2630658"/>
            <a:ext cx="1744394" cy="506437"/>
          </a:xfrm>
          <a:custGeom>
            <a:avLst/>
            <a:gdLst>
              <a:gd name="connsiteX0" fmla="*/ 0 w 1744394"/>
              <a:gd name="connsiteY0" fmla="*/ 506437 h 506437"/>
              <a:gd name="connsiteX1" fmla="*/ 0 w 1744394"/>
              <a:gd name="connsiteY1" fmla="*/ 0 h 506437"/>
              <a:gd name="connsiteX2" fmla="*/ 1744394 w 1744394"/>
              <a:gd name="connsiteY2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4394" h="506437">
                <a:moveTo>
                  <a:pt x="0" y="506437"/>
                </a:moveTo>
                <a:lnTo>
                  <a:pt x="0" y="0"/>
                </a:lnTo>
                <a:lnTo>
                  <a:pt x="1744394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486400" y="1828800"/>
            <a:ext cx="548640" cy="801858"/>
          </a:xfrm>
          <a:custGeom>
            <a:avLst/>
            <a:gdLst>
              <a:gd name="connsiteX0" fmla="*/ 576775 w 576775"/>
              <a:gd name="connsiteY0" fmla="*/ 717452 h 717452"/>
              <a:gd name="connsiteX1" fmla="*/ 576775 w 576775"/>
              <a:gd name="connsiteY1" fmla="*/ 0 h 717452"/>
              <a:gd name="connsiteX2" fmla="*/ 0 w 576775"/>
              <a:gd name="connsiteY2" fmla="*/ 0 h 7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775" h="717452">
                <a:moveTo>
                  <a:pt x="576775" y="717452"/>
                </a:moveTo>
                <a:lnTo>
                  <a:pt x="576775" y="0"/>
                </a:ln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rot="10800000">
            <a:off x="18288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933072" y="962464"/>
            <a:ext cx="152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urved Left Arrow 103"/>
          <p:cNvSpPr/>
          <p:nvPr/>
        </p:nvSpPr>
        <p:spPr>
          <a:xfrm>
            <a:off x="5257800" y="914400"/>
            <a:ext cx="381000" cy="381000"/>
          </a:xfrm>
          <a:prstGeom prst="curvedLef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33400" y="5710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IMPULSE CIRCUIT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3600" y="817425"/>
            <a:ext cx="3276600" cy="762000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817425"/>
            <a:ext cx="4572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1073735"/>
            <a:ext cx="4343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821668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048000" y="4202668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362200" y="4202668"/>
            <a:ext cx="762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3505200" y="3974068"/>
            <a:ext cx="762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43400" y="4126468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49090" y="4001778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66109" y="1579425"/>
            <a:ext cx="277091" cy="1087575"/>
          </a:xfrm>
          <a:custGeom>
            <a:avLst/>
            <a:gdLst>
              <a:gd name="connsiteX0" fmla="*/ 0 w 277091"/>
              <a:gd name="connsiteY0" fmla="*/ 0 h 1080655"/>
              <a:gd name="connsiteX1" fmla="*/ 0 w 277091"/>
              <a:gd name="connsiteY1" fmla="*/ 304800 h 1080655"/>
              <a:gd name="connsiteX2" fmla="*/ 277091 w 277091"/>
              <a:gd name="connsiteY2" fmla="*/ 304800 h 1080655"/>
              <a:gd name="connsiteX3" fmla="*/ 277091 w 277091"/>
              <a:gd name="connsiteY3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080655">
                <a:moveTo>
                  <a:pt x="0" y="0"/>
                </a:moveTo>
                <a:lnTo>
                  <a:pt x="0" y="304800"/>
                </a:lnTo>
                <a:lnTo>
                  <a:pt x="277091" y="304800"/>
                </a:lnTo>
                <a:lnTo>
                  <a:pt x="277091" y="1080655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SPEED CONTROL OF SINGLE acting cylinder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15794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52260" y="45490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51905" y="452131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57800" y="40502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3/2 DC VALVE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514600" y="2036625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895600" y="2036625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15000" y="1427025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ACTING CYLINDER, SPRING RETURNED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4050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397406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3" name="Picture 22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Freeform 23"/>
          <p:cNvSpPr/>
          <p:nvPr/>
        </p:nvSpPr>
        <p:spPr>
          <a:xfrm>
            <a:off x="3546764" y="789716"/>
            <a:ext cx="1870363" cy="803564"/>
          </a:xfrm>
          <a:custGeom>
            <a:avLst/>
            <a:gdLst>
              <a:gd name="connsiteX0" fmla="*/ 0 w 1870363"/>
              <a:gd name="connsiteY0" fmla="*/ 775854 h 803564"/>
              <a:gd name="connsiteX1" fmla="*/ 110836 w 1870363"/>
              <a:gd name="connsiteY1" fmla="*/ 13854 h 803564"/>
              <a:gd name="connsiteX2" fmla="*/ 235527 w 1870363"/>
              <a:gd name="connsiteY2" fmla="*/ 789709 h 803564"/>
              <a:gd name="connsiteX3" fmla="*/ 387927 w 1870363"/>
              <a:gd name="connsiteY3" fmla="*/ 27709 h 803564"/>
              <a:gd name="connsiteX4" fmla="*/ 512618 w 1870363"/>
              <a:gd name="connsiteY4" fmla="*/ 762000 h 803564"/>
              <a:gd name="connsiteX5" fmla="*/ 651163 w 1870363"/>
              <a:gd name="connsiteY5" fmla="*/ 0 h 803564"/>
              <a:gd name="connsiteX6" fmla="*/ 803563 w 1870363"/>
              <a:gd name="connsiteY6" fmla="*/ 789709 h 803564"/>
              <a:gd name="connsiteX7" fmla="*/ 969818 w 1870363"/>
              <a:gd name="connsiteY7" fmla="*/ 27709 h 803564"/>
              <a:gd name="connsiteX8" fmla="*/ 1122218 w 1870363"/>
              <a:gd name="connsiteY8" fmla="*/ 789709 h 803564"/>
              <a:gd name="connsiteX9" fmla="*/ 1219200 w 1870363"/>
              <a:gd name="connsiteY9" fmla="*/ 13854 h 803564"/>
              <a:gd name="connsiteX10" fmla="*/ 1343891 w 1870363"/>
              <a:gd name="connsiteY10" fmla="*/ 762000 h 803564"/>
              <a:gd name="connsiteX11" fmla="*/ 1565563 w 1870363"/>
              <a:gd name="connsiteY11" fmla="*/ 41564 h 803564"/>
              <a:gd name="connsiteX12" fmla="*/ 1690254 w 1870363"/>
              <a:gd name="connsiteY12" fmla="*/ 803564 h 803564"/>
              <a:gd name="connsiteX13" fmla="*/ 1870363 w 1870363"/>
              <a:gd name="connsiteY13" fmla="*/ 180109 h 8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0363" h="803564">
                <a:moveTo>
                  <a:pt x="0" y="775854"/>
                </a:moveTo>
                <a:lnTo>
                  <a:pt x="110836" y="13854"/>
                </a:lnTo>
                <a:lnTo>
                  <a:pt x="235527" y="789709"/>
                </a:lnTo>
                <a:lnTo>
                  <a:pt x="387927" y="27709"/>
                </a:lnTo>
                <a:lnTo>
                  <a:pt x="512618" y="762000"/>
                </a:lnTo>
                <a:lnTo>
                  <a:pt x="651163" y="0"/>
                </a:lnTo>
                <a:lnTo>
                  <a:pt x="803563" y="789709"/>
                </a:lnTo>
                <a:lnTo>
                  <a:pt x="969818" y="27709"/>
                </a:lnTo>
                <a:lnTo>
                  <a:pt x="1122218" y="789709"/>
                </a:lnTo>
                <a:lnTo>
                  <a:pt x="1219200" y="13854"/>
                </a:lnTo>
                <a:lnTo>
                  <a:pt x="1343891" y="762000"/>
                </a:lnTo>
                <a:lnTo>
                  <a:pt x="1565563" y="41564"/>
                </a:lnTo>
                <a:lnTo>
                  <a:pt x="1690254" y="803564"/>
                </a:lnTo>
                <a:lnTo>
                  <a:pt x="1870363" y="180109"/>
                </a:ln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20291" y="436199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539838" y="4375845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71455" y="4375850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59527" y="4043341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100945" y="4569813"/>
            <a:ext cx="706582" cy="166255"/>
          </a:xfrm>
          <a:custGeom>
            <a:avLst/>
            <a:gdLst>
              <a:gd name="connsiteX0" fmla="*/ 0 w 706582"/>
              <a:gd name="connsiteY0" fmla="*/ 0 h 166255"/>
              <a:gd name="connsiteX1" fmla="*/ 0 w 706582"/>
              <a:gd name="connsiteY1" fmla="*/ 166255 h 166255"/>
              <a:gd name="connsiteX2" fmla="*/ 706582 w 70658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582" h="166255">
                <a:moveTo>
                  <a:pt x="0" y="0"/>
                </a:moveTo>
                <a:lnTo>
                  <a:pt x="0" y="166255"/>
                </a:lnTo>
                <a:lnTo>
                  <a:pt x="706582" y="166255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35235" y="4632158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444835" y="4625231"/>
            <a:ext cx="166255" cy="235527"/>
          </a:xfrm>
          <a:custGeom>
            <a:avLst/>
            <a:gdLst>
              <a:gd name="connsiteX0" fmla="*/ 0 w 166255"/>
              <a:gd name="connsiteY0" fmla="*/ 235527 h 235527"/>
              <a:gd name="connsiteX1" fmla="*/ 0 w 166255"/>
              <a:gd name="connsiteY1" fmla="*/ 0 h 235527"/>
              <a:gd name="connsiteX2" fmla="*/ 166255 w 166255"/>
              <a:gd name="connsiteY2" fmla="*/ 124691 h 235527"/>
              <a:gd name="connsiteX3" fmla="*/ 0 w 166255"/>
              <a:gd name="connsiteY3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35527">
                <a:moveTo>
                  <a:pt x="0" y="235527"/>
                </a:moveTo>
                <a:lnTo>
                  <a:pt x="0" y="0"/>
                </a:lnTo>
                <a:lnTo>
                  <a:pt x="166255" y="124691"/>
                </a:lnTo>
                <a:lnTo>
                  <a:pt x="0" y="235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918364" y="462523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015345" y="4694504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167745" y="469449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320145" y="470834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70764" y="4625227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250874" y="462522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743200" y="4569813"/>
            <a:ext cx="609600" cy="1191491"/>
          </a:xfrm>
          <a:custGeom>
            <a:avLst/>
            <a:gdLst>
              <a:gd name="connsiteX0" fmla="*/ 0 w 609600"/>
              <a:gd name="connsiteY0" fmla="*/ 0 h 1191491"/>
              <a:gd name="connsiteX1" fmla="*/ 13855 w 609600"/>
              <a:gd name="connsiteY1" fmla="*/ 1191491 h 1191491"/>
              <a:gd name="connsiteX2" fmla="*/ 609600 w 609600"/>
              <a:gd name="connsiteY2" fmla="*/ 1191491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1191491">
                <a:moveTo>
                  <a:pt x="0" y="0"/>
                </a:moveTo>
                <a:lnTo>
                  <a:pt x="13855" y="1191491"/>
                </a:lnTo>
                <a:lnTo>
                  <a:pt x="609600" y="119149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352800" y="5387228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606640" y="5373377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88325" y="5387232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554655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2" idx="3"/>
            <a:endCxn id="42" idx="7"/>
          </p:cNvCxnSpPr>
          <p:nvPr/>
        </p:nvCxnSpPr>
        <p:spPr>
          <a:xfrm rot="5400000" flipH="1" flipV="1">
            <a:off x="3941996" y="5602354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486400" y="5421868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793673" y="5706598"/>
            <a:ext cx="692727" cy="26997"/>
          </a:xfrm>
          <a:custGeom>
            <a:avLst/>
            <a:gdLst>
              <a:gd name="connsiteX0" fmla="*/ 0 w 692727"/>
              <a:gd name="connsiteY0" fmla="*/ 26997 h 26997"/>
              <a:gd name="connsiteX1" fmla="*/ 166254 w 692727"/>
              <a:gd name="connsiteY1" fmla="*/ 13143 h 26997"/>
              <a:gd name="connsiteX2" fmla="*/ 692727 w 692727"/>
              <a:gd name="connsiteY2" fmla="*/ 13143 h 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7" h="26997">
                <a:moveTo>
                  <a:pt x="0" y="26997"/>
                </a:moveTo>
                <a:cubicBezTo>
                  <a:pt x="80994" y="0"/>
                  <a:pt x="26959" y="13143"/>
                  <a:pt x="166254" y="13143"/>
                </a:cubicBezTo>
                <a:lnTo>
                  <a:pt x="692727" y="1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543800" y="5228111"/>
            <a:ext cx="838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010400" y="5664323"/>
            <a:ext cx="540327" cy="0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867400" y="46598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MUFFLER(AIR EXHAUST)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3144982" y="4361995"/>
            <a:ext cx="0" cy="193964"/>
          </a:xfrm>
          <a:custGeom>
            <a:avLst/>
            <a:gdLst>
              <a:gd name="connsiteX0" fmla="*/ 0 w 0"/>
              <a:gd name="connsiteY0" fmla="*/ 0 h 193964"/>
              <a:gd name="connsiteX1" fmla="*/ 0 w 0"/>
              <a:gd name="connsiteY1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4">
                <a:moveTo>
                  <a:pt x="0" y="0"/>
                </a:moveTo>
                <a:lnTo>
                  <a:pt x="0" y="193964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895600" y="6336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257800" y="6260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162800" y="6183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514600" y="96982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514600" y="119842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lide Number Placeholder 116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Right Triangle 55"/>
          <p:cNvSpPr/>
          <p:nvPr/>
        </p:nvSpPr>
        <p:spPr>
          <a:xfrm rot="2524663">
            <a:off x="7603304" y="5499598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384345" y="5634901"/>
            <a:ext cx="196947" cy="0"/>
          </a:xfrm>
          <a:custGeom>
            <a:avLst/>
            <a:gdLst>
              <a:gd name="connsiteX0" fmla="*/ 0 w 196947"/>
              <a:gd name="connsiteY0" fmla="*/ 0 h 0"/>
              <a:gd name="connsiteX1" fmla="*/ 196947 w 19694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947">
                <a:moveTo>
                  <a:pt x="0" y="0"/>
                </a:moveTo>
                <a:lnTo>
                  <a:pt x="196947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2452468" y="2652932"/>
            <a:ext cx="990599" cy="883920"/>
            <a:chOff x="381001" y="2011681"/>
            <a:chExt cx="990599" cy="883920"/>
          </a:xfrm>
        </p:grpSpPr>
        <p:sp>
          <p:nvSpPr>
            <p:cNvPr id="58" name="Moon 57"/>
            <p:cNvSpPr/>
            <p:nvPr/>
          </p:nvSpPr>
          <p:spPr>
            <a:xfrm>
              <a:off x="695805" y="2157203"/>
              <a:ext cx="210953" cy="583890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/>
            <p:cNvSpPr/>
            <p:nvPr/>
          </p:nvSpPr>
          <p:spPr>
            <a:xfrm rot="11002489">
              <a:off x="417649" y="2170738"/>
              <a:ext cx="238244" cy="597454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62542" y="2011681"/>
              <a:ext cx="9736" cy="873140"/>
            </a:xfrm>
            <a:custGeom>
              <a:avLst/>
              <a:gdLst>
                <a:gd name="connsiteX0" fmla="*/ 0 w 14067"/>
                <a:gd name="connsiteY0" fmla="*/ 0 h 1139483"/>
                <a:gd name="connsiteX1" fmla="*/ 14067 w 14067"/>
                <a:gd name="connsiteY1" fmla="*/ 1139483 h 113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" h="1139483">
                  <a:moveTo>
                    <a:pt x="0" y="0"/>
                  </a:moveTo>
                  <a:lnTo>
                    <a:pt x="14067" y="113948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381001" y="2221881"/>
              <a:ext cx="685597" cy="4087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reeform 68"/>
            <p:cNvSpPr/>
            <p:nvPr/>
          </p:nvSpPr>
          <p:spPr>
            <a:xfrm>
              <a:off x="662542" y="2011681"/>
              <a:ext cx="545232" cy="883920"/>
            </a:xfrm>
            <a:custGeom>
              <a:avLst/>
              <a:gdLst>
                <a:gd name="connsiteX0" fmla="*/ 0 w 787791"/>
                <a:gd name="connsiteY0" fmla="*/ 0 h 1153551"/>
                <a:gd name="connsiteX1" fmla="*/ 787791 w 787791"/>
                <a:gd name="connsiteY1" fmla="*/ 14068 h 1153551"/>
                <a:gd name="connsiteX2" fmla="*/ 773723 w 787791"/>
                <a:gd name="connsiteY2" fmla="*/ 1139483 h 1153551"/>
                <a:gd name="connsiteX3" fmla="*/ 14067 w 787791"/>
                <a:gd name="connsiteY3" fmla="*/ 1153551 h 115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791" h="1153551">
                  <a:moveTo>
                    <a:pt x="0" y="0"/>
                  </a:moveTo>
                  <a:lnTo>
                    <a:pt x="787791" y="14068"/>
                  </a:lnTo>
                  <a:lnTo>
                    <a:pt x="773723" y="1139483"/>
                  </a:lnTo>
                  <a:lnTo>
                    <a:pt x="14067" y="1153551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90601" y="2356625"/>
              <a:ext cx="217174" cy="234175"/>
            </a:xfrm>
            <a:custGeom>
              <a:avLst/>
              <a:gdLst>
                <a:gd name="connsiteX0" fmla="*/ 154745 w 154745"/>
                <a:gd name="connsiteY0" fmla="*/ 0 h 154745"/>
                <a:gd name="connsiteX1" fmla="*/ 0 w 154745"/>
                <a:gd name="connsiteY1" fmla="*/ 154745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5" h="154745">
                  <a:moveTo>
                    <a:pt x="154745" y="0"/>
                  </a:moveTo>
                  <a:lnTo>
                    <a:pt x="0" y="154745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198038" y="2367405"/>
              <a:ext cx="173562" cy="223395"/>
            </a:xfrm>
            <a:custGeom>
              <a:avLst/>
              <a:gdLst>
                <a:gd name="connsiteX0" fmla="*/ 0 w 140677"/>
                <a:gd name="connsiteY0" fmla="*/ 0 h 126609"/>
                <a:gd name="connsiteX1" fmla="*/ 140677 w 140677"/>
                <a:gd name="connsiteY1" fmla="*/ 126609 h 12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26609">
                  <a:moveTo>
                    <a:pt x="0" y="0"/>
                  </a:moveTo>
                  <a:lnTo>
                    <a:pt x="140677" y="12660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109004" y="2438400"/>
              <a:ext cx="152400" cy="152400"/>
            </a:xfrm>
            <a:prstGeom prst="ellipse">
              <a:avLst/>
            </a:prstGeom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Freeform 77"/>
          <p:cNvSpPr/>
          <p:nvPr/>
        </p:nvSpPr>
        <p:spPr>
          <a:xfrm>
            <a:off x="2743200" y="3530991"/>
            <a:ext cx="0" cy="295421"/>
          </a:xfrm>
          <a:custGeom>
            <a:avLst/>
            <a:gdLst>
              <a:gd name="connsiteX0" fmla="*/ 0 w 0"/>
              <a:gd name="connsiteY0" fmla="*/ 295421 h 295421"/>
              <a:gd name="connsiteX1" fmla="*/ 0 w 0"/>
              <a:gd name="connsiteY1" fmla="*/ 0 h 29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95421">
                <a:moveTo>
                  <a:pt x="0" y="295421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581400" y="2743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CONTROL VALVE WITH CHECK VALVE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B63-8F5F-41E1-8506-167FDBCF458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3600" y="609600"/>
            <a:ext cx="3276600" cy="762000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609600"/>
            <a:ext cx="4572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865910"/>
            <a:ext cx="4343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613843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048000" y="3994843"/>
            <a:ext cx="762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362200" y="3994843"/>
            <a:ext cx="762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785404" y="3994843"/>
            <a:ext cx="762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467100" y="3728143"/>
            <a:ext cx="7620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505200" y="3766243"/>
            <a:ext cx="762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43400" y="3918643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49090" y="3793953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98817" y="1371600"/>
            <a:ext cx="277091" cy="1080655"/>
          </a:xfrm>
          <a:custGeom>
            <a:avLst/>
            <a:gdLst>
              <a:gd name="connsiteX0" fmla="*/ 0 w 277091"/>
              <a:gd name="connsiteY0" fmla="*/ 0 h 1080655"/>
              <a:gd name="connsiteX1" fmla="*/ 0 w 277091"/>
              <a:gd name="connsiteY1" fmla="*/ 304800 h 1080655"/>
              <a:gd name="connsiteX2" fmla="*/ 277091 w 277091"/>
              <a:gd name="connsiteY2" fmla="*/ 304800 h 1080655"/>
              <a:gd name="connsiteX3" fmla="*/ 277091 w 277091"/>
              <a:gd name="connsiteY3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080655">
                <a:moveTo>
                  <a:pt x="0" y="0"/>
                </a:moveTo>
                <a:lnTo>
                  <a:pt x="0" y="304800"/>
                </a:lnTo>
                <a:lnTo>
                  <a:pt x="277091" y="304800"/>
                </a:lnTo>
                <a:lnTo>
                  <a:pt x="277091" y="1080655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31127" y="1371600"/>
            <a:ext cx="1967346" cy="1052945"/>
          </a:xfrm>
          <a:custGeom>
            <a:avLst/>
            <a:gdLst>
              <a:gd name="connsiteX0" fmla="*/ 0 w 1967346"/>
              <a:gd name="connsiteY0" fmla="*/ 1052945 h 1052945"/>
              <a:gd name="connsiteX1" fmla="*/ 0 w 1967346"/>
              <a:gd name="connsiteY1" fmla="*/ 318655 h 1052945"/>
              <a:gd name="connsiteX2" fmla="*/ 1967346 w 1967346"/>
              <a:gd name="connsiteY2" fmla="*/ 304800 h 1052945"/>
              <a:gd name="connsiteX3" fmla="*/ 1967346 w 1967346"/>
              <a:gd name="connsiteY3" fmla="*/ 0 h 10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346" h="1052945">
                <a:moveTo>
                  <a:pt x="0" y="1052945"/>
                </a:moveTo>
                <a:lnTo>
                  <a:pt x="0" y="318655"/>
                </a:lnTo>
                <a:lnTo>
                  <a:pt x="1967346" y="304800"/>
                </a:lnTo>
                <a:lnTo>
                  <a:pt x="1967346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4400" y="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SPEED CONTROL OF DOUBLE acting cylinder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144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52260" y="434120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1905" y="431349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384244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DC VALVE</a:t>
            </a:r>
            <a:endParaRPr lang="en-US" dirty="0"/>
          </a:p>
        </p:txBody>
      </p:sp>
      <p:sp>
        <p:nvSpPr>
          <p:cNvPr id="22" name="Up Arrow 21"/>
          <p:cNvSpPr/>
          <p:nvPr/>
        </p:nvSpPr>
        <p:spPr>
          <a:xfrm>
            <a:off x="2514600" y="1828800"/>
            <a:ext cx="76200" cy="38100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200400" y="1905000"/>
            <a:ext cx="76200" cy="381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15000" y="1219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ACTING CYLINDER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9400" y="384244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81400" y="3766243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7" name="Picture 26" descr="fig0537.gif (4475 bytes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15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3352800" y="5387228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606640" y="5373377"/>
            <a:ext cx="0" cy="678873"/>
          </a:xfrm>
          <a:custGeom>
            <a:avLst/>
            <a:gdLst>
              <a:gd name="connsiteX0" fmla="*/ 0 w 0"/>
              <a:gd name="connsiteY0" fmla="*/ 0 h 678873"/>
              <a:gd name="connsiteX1" fmla="*/ 0 w 0"/>
              <a:gd name="connsiteY1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8873">
                <a:moveTo>
                  <a:pt x="0" y="0"/>
                </a:moveTo>
                <a:lnTo>
                  <a:pt x="0" y="678873"/>
                </a:lnTo>
              </a:path>
            </a:pathLst>
          </a:cu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588325" y="5387232"/>
            <a:ext cx="0" cy="193963"/>
          </a:xfrm>
          <a:custGeom>
            <a:avLst/>
            <a:gdLst>
              <a:gd name="connsiteX0" fmla="*/ 0 w 0"/>
              <a:gd name="connsiteY0" fmla="*/ 0 h 193963"/>
              <a:gd name="connsiteX1" fmla="*/ 0 w 0"/>
              <a:gd name="connsiteY1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3963">
                <a:moveTo>
                  <a:pt x="0" y="0"/>
                </a:moveTo>
                <a:lnTo>
                  <a:pt x="0" y="19396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86200" y="554655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1" idx="3"/>
            <a:endCxn id="31" idx="7"/>
          </p:cNvCxnSpPr>
          <p:nvPr/>
        </p:nvCxnSpPr>
        <p:spPr>
          <a:xfrm rot="5400000" flipH="1" flipV="1">
            <a:off x="3941996" y="5602354"/>
            <a:ext cx="269408" cy="26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486400" y="5421868"/>
            <a:ext cx="1524000" cy="533400"/>
          </a:xfrm>
          <a:prstGeom prst="roundRect">
            <a:avLst/>
          </a:prstGeom>
          <a:noFill/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793673" y="5706598"/>
            <a:ext cx="692727" cy="26997"/>
          </a:xfrm>
          <a:custGeom>
            <a:avLst/>
            <a:gdLst>
              <a:gd name="connsiteX0" fmla="*/ 0 w 692727"/>
              <a:gd name="connsiteY0" fmla="*/ 26997 h 26997"/>
              <a:gd name="connsiteX1" fmla="*/ 166254 w 692727"/>
              <a:gd name="connsiteY1" fmla="*/ 13143 h 26997"/>
              <a:gd name="connsiteX2" fmla="*/ 692727 w 692727"/>
              <a:gd name="connsiteY2" fmla="*/ 13143 h 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7" h="26997">
                <a:moveTo>
                  <a:pt x="0" y="26997"/>
                </a:moveTo>
                <a:cubicBezTo>
                  <a:pt x="80994" y="0"/>
                  <a:pt x="26959" y="13143"/>
                  <a:pt x="166254" y="13143"/>
                </a:cubicBezTo>
                <a:lnTo>
                  <a:pt x="692727" y="1314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5247191"/>
            <a:ext cx="838200" cy="782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10400" y="5664323"/>
            <a:ext cx="540327" cy="0"/>
          </a:xfrm>
          <a:custGeom>
            <a:avLst/>
            <a:gdLst>
              <a:gd name="connsiteX0" fmla="*/ 0 w 540327"/>
              <a:gd name="connsiteY0" fmla="*/ 0 h 0"/>
              <a:gd name="connsiteX1" fmla="*/ 540327 w 54032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327">
                <a:moveTo>
                  <a:pt x="0" y="0"/>
                </a:moveTo>
                <a:lnTo>
                  <a:pt x="540327" y="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895600" y="6336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FRL UNIT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6260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RECEIVER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62800" y="6183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40" name="Freeform 39"/>
          <p:cNvSpPr/>
          <p:nvPr/>
        </p:nvSpPr>
        <p:spPr>
          <a:xfrm>
            <a:off x="2743200" y="4375843"/>
            <a:ext cx="595745" cy="1330036"/>
          </a:xfrm>
          <a:custGeom>
            <a:avLst/>
            <a:gdLst>
              <a:gd name="connsiteX0" fmla="*/ 0 w 595745"/>
              <a:gd name="connsiteY0" fmla="*/ 0 h 1330036"/>
              <a:gd name="connsiteX1" fmla="*/ 27709 w 595745"/>
              <a:gd name="connsiteY1" fmla="*/ 1330036 h 1330036"/>
              <a:gd name="connsiteX2" fmla="*/ 595745 w 595745"/>
              <a:gd name="connsiteY2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745" h="1330036">
                <a:moveTo>
                  <a:pt x="0" y="0"/>
                </a:moveTo>
                <a:lnTo>
                  <a:pt x="27709" y="1330036"/>
                </a:lnTo>
                <a:lnTo>
                  <a:pt x="595745" y="13300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173298" y="4389698"/>
            <a:ext cx="755105" cy="443345"/>
          </a:xfrm>
          <a:custGeom>
            <a:avLst/>
            <a:gdLst>
              <a:gd name="connsiteX0" fmla="*/ 0 w 706582"/>
              <a:gd name="connsiteY0" fmla="*/ 0 h 166255"/>
              <a:gd name="connsiteX1" fmla="*/ 0 w 706582"/>
              <a:gd name="connsiteY1" fmla="*/ 166255 h 166255"/>
              <a:gd name="connsiteX2" fmla="*/ 706582 w 70658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582" h="166255">
                <a:moveTo>
                  <a:pt x="0" y="0"/>
                </a:moveTo>
                <a:lnTo>
                  <a:pt x="0" y="166255"/>
                </a:lnTo>
                <a:lnTo>
                  <a:pt x="706582" y="166255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65385" y="4715288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474985" y="4708361"/>
            <a:ext cx="166255" cy="235527"/>
          </a:xfrm>
          <a:custGeom>
            <a:avLst/>
            <a:gdLst>
              <a:gd name="connsiteX0" fmla="*/ 0 w 166255"/>
              <a:gd name="connsiteY0" fmla="*/ 235527 h 235527"/>
              <a:gd name="connsiteX1" fmla="*/ 0 w 166255"/>
              <a:gd name="connsiteY1" fmla="*/ 0 h 235527"/>
              <a:gd name="connsiteX2" fmla="*/ 166255 w 166255"/>
              <a:gd name="connsiteY2" fmla="*/ 124691 h 235527"/>
              <a:gd name="connsiteX3" fmla="*/ 0 w 166255"/>
              <a:gd name="connsiteY3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35527">
                <a:moveTo>
                  <a:pt x="0" y="235527"/>
                </a:moveTo>
                <a:lnTo>
                  <a:pt x="0" y="0"/>
                </a:lnTo>
                <a:lnTo>
                  <a:pt x="166255" y="124691"/>
                </a:lnTo>
                <a:lnTo>
                  <a:pt x="0" y="23552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48514" y="470836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45495" y="4777634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197895" y="477762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350295" y="4791479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100914" y="4708357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281024" y="4708352"/>
            <a:ext cx="0" cy="138545"/>
          </a:xfrm>
          <a:custGeom>
            <a:avLst/>
            <a:gdLst>
              <a:gd name="connsiteX0" fmla="*/ 0 w 0"/>
              <a:gd name="connsiteY0" fmla="*/ 0 h 138545"/>
              <a:gd name="connsiteX1" fmla="*/ 0 w 0"/>
              <a:gd name="connsiteY1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8545">
                <a:moveTo>
                  <a:pt x="0" y="0"/>
                </a:moveTo>
                <a:lnTo>
                  <a:pt x="0" y="138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759527" y="3766241"/>
            <a:ext cx="748146" cy="401782"/>
          </a:xfrm>
          <a:custGeom>
            <a:avLst/>
            <a:gdLst>
              <a:gd name="connsiteX0" fmla="*/ 0 w 748146"/>
              <a:gd name="connsiteY0" fmla="*/ 374072 h 401782"/>
              <a:gd name="connsiteX1" fmla="*/ 110837 w 748146"/>
              <a:gd name="connsiteY1" fmla="*/ 0 h 401782"/>
              <a:gd name="connsiteX2" fmla="*/ 180109 w 748146"/>
              <a:gd name="connsiteY2" fmla="*/ 387927 h 401782"/>
              <a:gd name="connsiteX3" fmla="*/ 277091 w 748146"/>
              <a:gd name="connsiteY3" fmla="*/ 13854 h 401782"/>
              <a:gd name="connsiteX4" fmla="*/ 360218 w 748146"/>
              <a:gd name="connsiteY4" fmla="*/ 374072 h 401782"/>
              <a:gd name="connsiteX5" fmla="*/ 457200 w 748146"/>
              <a:gd name="connsiteY5" fmla="*/ 13854 h 401782"/>
              <a:gd name="connsiteX6" fmla="*/ 540328 w 748146"/>
              <a:gd name="connsiteY6" fmla="*/ 401782 h 401782"/>
              <a:gd name="connsiteX7" fmla="*/ 623455 w 748146"/>
              <a:gd name="connsiteY7" fmla="*/ 0 h 401782"/>
              <a:gd name="connsiteX8" fmla="*/ 734291 w 748146"/>
              <a:gd name="connsiteY8" fmla="*/ 387927 h 401782"/>
              <a:gd name="connsiteX9" fmla="*/ 748146 w 748146"/>
              <a:gd name="connsiteY9" fmla="*/ 166254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146" h="401782">
                <a:moveTo>
                  <a:pt x="0" y="374072"/>
                </a:moveTo>
                <a:lnTo>
                  <a:pt x="110837" y="0"/>
                </a:lnTo>
                <a:lnTo>
                  <a:pt x="180109" y="387927"/>
                </a:lnTo>
                <a:lnTo>
                  <a:pt x="277091" y="13854"/>
                </a:lnTo>
                <a:lnTo>
                  <a:pt x="360218" y="374072"/>
                </a:lnTo>
                <a:lnTo>
                  <a:pt x="457200" y="13854"/>
                </a:lnTo>
                <a:lnTo>
                  <a:pt x="540328" y="401782"/>
                </a:lnTo>
                <a:lnTo>
                  <a:pt x="623455" y="0"/>
                </a:lnTo>
                <a:lnTo>
                  <a:pt x="734291" y="387927"/>
                </a:lnTo>
                <a:lnTo>
                  <a:pt x="748146" y="166254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lide Number Placeholder 8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96B63-8F5F-41E1-8506-167FDBCF4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Right Triangle 51"/>
          <p:cNvSpPr/>
          <p:nvPr/>
        </p:nvSpPr>
        <p:spPr>
          <a:xfrm rot="2524663">
            <a:off x="7603304" y="5499598"/>
            <a:ext cx="279665" cy="28515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384345" y="5634901"/>
            <a:ext cx="464233" cy="0"/>
          </a:xfrm>
          <a:custGeom>
            <a:avLst/>
            <a:gdLst>
              <a:gd name="connsiteX0" fmla="*/ 0 w 464233"/>
              <a:gd name="connsiteY0" fmla="*/ 0 h 0"/>
              <a:gd name="connsiteX1" fmla="*/ 464233 w 46423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4233">
                <a:moveTo>
                  <a:pt x="0" y="0"/>
                </a:moveTo>
                <a:lnTo>
                  <a:pt x="46423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960081" y="2244960"/>
            <a:ext cx="643595" cy="650640"/>
            <a:chOff x="381001" y="2011681"/>
            <a:chExt cx="990599" cy="883920"/>
          </a:xfrm>
        </p:grpSpPr>
        <p:sp>
          <p:nvSpPr>
            <p:cNvPr id="55" name="Moon 54"/>
            <p:cNvSpPr/>
            <p:nvPr/>
          </p:nvSpPr>
          <p:spPr>
            <a:xfrm>
              <a:off x="695805" y="2157203"/>
              <a:ext cx="210953" cy="583890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5"/>
            <p:cNvSpPr/>
            <p:nvPr/>
          </p:nvSpPr>
          <p:spPr>
            <a:xfrm rot="11002489">
              <a:off x="417649" y="2170738"/>
              <a:ext cx="238244" cy="597454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62542" y="2011681"/>
              <a:ext cx="9736" cy="873140"/>
            </a:xfrm>
            <a:custGeom>
              <a:avLst/>
              <a:gdLst>
                <a:gd name="connsiteX0" fmla="*/ 0 w 14067"/>
                <a:gd name="connsiteY0" fmla="*/ 0 h 1139483"/>
                <a:gd name="connsiteX1" fmla="*/ 14067 w 14067"/>
                <a:gd name="connsiteY1" fmla="*/ 1139483 h 113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" h="1139483">
                  <a:moveTo>
                    <a:pt x="0" y="0"/>
                  </a:moveTo>
                  <a:lnTo>
                    <a:pt x="14067" y="113948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381001" y="2221881"/>
              <a:ext cx="685597" cy="4087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662542" y="2011681"/>
              <a:ext cx="545232" cy="883920"/>
            </a:xfrm>
            <a:custGeom>
              <a:avLst/>
              <a:gdLst>
                <a:gd name="connsiteX0" fmla="*/ 0 w 787791"/>
                <a:gd name="connsiteY0" fmla="*/ 0 h 1153551"/>
                <a:gd name="connsiteX1" fmla="*/ 787791 w 787791"/>
                <a:gd name="connsiteY1" fmla="*/ 14068 h 1153551"/>
                <a:gd name="connsiteX2" fmla="*/ 773723 w 787791"/>
                <a:gd name="connsiteY2" fmla="*/ 1139483 h 1153551"/>
                <a:gd name="connsiteX3" fmla="*/ 14067 w 787791"/>
                <a:gd name="connsiteY3" fmla="*/ 1153551 h 115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791" h="1153551">
                  <a:moveTo>
                    <a:pt x="0" y="0"/>
                  </a:moveTo>
                  <a:lnTo>
                    <a:pt x="787791" y="14068"/>
                  </a:lnTo>
                  <a:lnTo>
                    <a:pt x="773723" y="1139483"/>
                  </a:lnTo>
                  <a:lnTo>
                    <a:pt x="14067" y="1153551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90601" y="2356625"/>
              <a:ext cx="217174" cy="234175"/>
            </a:xfrm>
            <a:custGeom>
              <a:avLst/>
              <a:gdLst>
                <a:gd name="connsiteX0" fmla="*/ 154745 w 154745"/>
                <a:gd name="connsiteY0" fmla="*/ 0 h 154745"/>
                <a:gd name="connsiteX1" fmla="*/ 0 w 154745"/>
                <a:gd name="connsiteY1" fmla="*/ 154745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5" h="154745">
                  <a:moveTo>
                    <a:pt x="154745" y="0"/>
                  </a:moveTo>
                  <a:lnTo>
                    <a:pt x="0" y="154745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198038" y="2367405"/>
              <a:ext cx="173562" cy="223395"/>
            </a:xfrm>
            <a:custGeom>
              <a:avLst/>
              <a:gdLst>
                <a:gd name="connsiteX0" fmla="*/ 0 w 140677"/>
                <a:gd name="connsiteY0" fmla="*/ 0 h 126609"/>
                <a:gd name="connsiteX1" fmla="*/ 140677 w 140677"/>
                <a:gd name="connsiteY1" fmla="*/ 126609 h 12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26609">
                  <a:moveTo>
                    <a:pt x="0" y="0"/>
                  </a:moveTo>
                  <a:lnTo>
                    <a:pt x="140677" y="12660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109004" y="2438400"/>
              <a:ext cx="152400" cy="152400"/>
            </a:xfrm>
            <a:prstGeom prst="ellipse">
              <a:avLst/>
            </a:prstGeom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47204" y="2199244"/>
            <a:ext cx="801721" cy="685800"/>
            <a:chOff x="1425524" y="2438400"/>
            <a:chExt cx="801721" cy="685800"/>
          </a:xfrm>
        </p:grpSpPr>
        <p:sp>
          <p:nvSpPr>
            <p:cNvPr id="64" name="Moon 63"/>
            <p:cNvSpPr/>
            <p:nvPr/>
          </p:nvSpPr>
          <p:spPr>
            <a:xfrm>
              <a:off x="1970541" y="2551305"/>
              <a:ext cx="146045" cy="453018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Moon 64"/>
            <p:cNvSpPr/>
            <p:nvPr/>
          </p:nvSpPr>
          <p:spPr>
            <a:xfrm rot="11002489">
              <a:off x="1777972" y="2561806"/>
              <a:ext cx="164938" cy="463542"/>
            </a:xfrm>
            <a:prstGeom prst="moon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47513" y="2438400"/>
              <a:ext cx="6740" cy="677436"/>
            </a:xfrm>
            <a:custGeom>
              <a:avLst/>
              <a:gdLst>
                <a:gd name="connsiteX0" fmla="*/ 0 w 14067"/>
                <a:gd name="connsiteY0" fmla="*/ 0 h 1139483"/>
                <a:gd name="connsiteX1" fmla="*/ 14067 w 14067"/>
                <a:gd name="connsiteY1" fmla="*/ 1139483 h 113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" h="1139483">
                  <a:moveTo>
                    <a:pt x="0" y="0"/>
                  </a:moveTo>
                  <a:lnTo>
                    <a:pt x="14067" y="1139483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752600" y="2601486"/>
              <a:ext cx="474645" cy="31711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 67"/>
            <p:cNvSpPr/>
            <p:nvPr/>
          </p:nvSpPr>
          <p:spPr>
            <a:xfrm flipH="1">
              <a:off x="1559160" y="2438400"/>
              <a:ext cx="422039" cy="685800"/>
            </a:xfrm>
            <a:custGeom>
              <a:avLst/>
              <a:gdLst>
                <a:gd name="connsiteX0" fmla="*/ 0 w 787791"/>
                <a:gd name="connsiteY0" fmla="*/ 0 h 1153551"/>
                <a:gd name="connsiteX1" fmla="*/ 787791 w 787791"/>
                <a:gd name="connsiteY1" fmla="*/ 14068 h 1153551"/>
                <a:gd name="connsiteX2" fmla="*/ 773723 w 787791"/>
                <a:gd name="connsiteY2" fmla="*/ 1139483 h 1153551"/>
                <a:gd name="connsiteX3" fmla="*/ 14067 w 787791"/>
                <a:gd name="connsiteY3" fmla="*/ 1153551 h 115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791" h="1153551">
                  <a:moveTo>
                    <a:pt x="0" y="0"/>
                  </a:moveTo>
                  <a:lnTo>
                    <a:pt x="787791" y="14068"/>
                  </a:lnTo>
                  <a:lnTo>
                    <a:pt x="773723" y="1139483"/>
                  </a:lnTo>
                  <a:lnTo>
                    <a:pt x="14067" y="1153551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425524" y="2706029"/>
              <a:ext cx="150351" cy="181688"/>
            </a:xfrm>
            <a:custGeom>
              <a:avLst/>
              <a:gdLst>
                <a:gd name="connsiteX0" fmla="*/ 154745 w 154745"/>
                <a:gd name="connsiteY0" fmla="*/ 0 h 154745"/>
                <a:gd name="connsiteX1" fmla="*/ 0 w 154745"/>
                <a:gd name="connsiteY1" fmla="*/ 154745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745" h="154745">
                  <a:moveTo>
                    <a:pt x="154745" y="0"/>
                  </a:moveTo>
                  <a:lnTo>
                    <a:pt x="0" y="154745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573919" y="2714393"/>
              <a:ext cx="120158" cy="173324"/>
            </a:xfrm>
            <a:custGeom>
              <a:avLst/>
              <a:gdLst>
                <a:gd name="connsiteX0" fmla="*/ 0 w 140677"/>
                <a:gd name="connsiteY0" fmla="*/ 0 h 126609"/>
                <a:gd name="connsiteX1" fmla="*/ 140677 w 140677"/>
                <a:gd name="connsiteY1" fmla="*/ 126609 h 12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26609">
                  <a:moveTo>
                    <a:pt x="0" y="0"/>
                  </a:moveTo>
                  <a:lnTo>
                    <a:pt x="140677" y="126609"/>
                  </a:ln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1512280" y="2769475"/>
              <a:ext cx="105508" cy="118241"/>
            </a:xfrm>
            <a:prstGeom prst="ellipse">
              <a:avLst/>
            </a:prstGeom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3147648" y="2743200"/>
            <a:ext cx="45719" cy="872197"/>
          </a:xfrm>
          <a:custGeom>
            <a:avLst/>
            <a:gdLst>
              <a:gd name="connsiteX0" fmla="*/ 0 w 0"/>
              <a:gd name="connsiteY0" fmla="*/ 0 h 548640"/>
              <a:gd name="connsiteX1" fmla="*/ 0 w 0"/>
              <a:gd name="connsiteY1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8640">
                <a:moveTo>
                  <a:pt x="0" y="0"/>
                </a:moveTo>
                <a:lnTo>
                  <a:pt x="0" y="54864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461846" y="2841674"/>
            <a:ext cx="281354" cy="773723"/>
          </a:xfrm>
          <a:custGeom>
            <a:avLst/>
            <a:gdLst>
              <a:gd name="connsiteX0" fmla="*/ 0 w 281354"/>
              <a:gd name="connsiteY0" fmla="*/ 0 h 773723"/>
              <a:gd name="connsiteX1" fmla="*/ 0 w 281354"/>
              <a:gd name="connsiteY1" fmla="*/ 379828 h 773723"/>
              <a:gd name="connsiteX2" fmla="*/ 281354 w 281354"/>
              <a:gd name="connsiteY2" fmla="*/ 393895 h 773723"/>
              <a:gd name="connsiteX3" fmla="*/ 281354 w 281354"/>
              <a:gd name="connsiteY3" fmla="*/ 773723 h 7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354" h="773723">
                <a:moveTo>
                  <a:pt x="0" y="0"/>
                </a:moveTo>
                <a:lnTo>
                  <a:pt x="0" y="379828"/>
                </a:lnTo>
                <a:lnTo>
                  <a:pt x="281354" y="393895"/>
                </a:lnTo>
                <a:lnTo>
                  <a:pt x="281354" y="773723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886200" y="2133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CONTROL VALVE WITH CHECK VALVE (2)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636</Words>
  <Application>Microsoft Office PowerPoint</Application>
  <PresentationFormat>On-screen Show (4:3)</PresentationFormat>
  <Paragraphs>209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</dc:creator>
  <cp:lastModifiedBy>sm</cp:lastModifiedBy>
  <cp:revision>189</cp:revision>
  <dcterms:created xsi:type="dcterms:W3CDTF">2011-12-06T03:51:58Z</dcterms:created>
  <dcterms:modified xsi:type="dcterms:W3CDTF">2011-12-07T08:59:32Z</dcterms:modified>
</cp:coreProperties>
</file>