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F2AFB-F1AC-4775-80C1-A8296B60E89F}" type="datetimeFigureOut">
              <a:rPr lang="en-US" smtClean="0"/>
              <a:t>1/27/2012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24A43-6804-455B-8C8C-40BA06505E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4A43-6804-455B-8C8C-40BA06505EF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4A43-6804-455B-8C8C-40BA06505EF0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4A43-6804-455B-8C8C-40BA06505EF0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4A43-6804-455B-8C8C-40BA06505EF0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4A43-6804-455B-8C8C-40BA06505EF0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4A43-6804-455B-8C8C-40BA06505EF0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4A43-6804-455B-8C8C-40BA06505EF0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4A43-6804-455B-8C8C-40BA06505EF0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4A43-6804-455B-8C8C-40BA06505EF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4A43-6804-455B-8C8C-40BA06505EF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4A43-6804-455B-8C8C-40BA06505EF0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4A43-6804-455B-8C8C-40BA06505EF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4A43-6804-455B-8C8C-40BA06505EF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4A43-6804-455B-8C8C-40BA06505EF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4A43-6804-455B-8C8C-40BA06505EF0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4A43-6804-455B-8C8C-40BA06505EF0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1000"/>
            <a:ext cx="7924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8382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305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153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8534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8458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8077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685800"/>
            <a:ext cx="7162800" cy="556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57200"/>
            <a:ext cx="6934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8458200" cy="617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09600"/>
            <a:ext cx="8077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8229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8610600" cy="655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8686800" cy="624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8458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</Words>
  <Application>Microsoft Office PowerPoint</Application>
  <PresentationFormat>On-screen Show (4:3)</PresentationFormat>
  <Paragraphs>16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Valued Acer Customer</cp:lastModifiedBy>
  <cp:revision>3</cp:revision>
  <dcterms:created xsi:type="dcterms:W3CDTF">2006-08-16T00:00:00Z</dcterms:created>
  <dcterms:modified xsi:type="dcterms:W3CDTF">2012-01-27T10:33:12Z</dcterms:modified>
</cp:coreProperties>
</file>