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7543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EXPT. 3</a:t>
            </a:r>
          </a:p>
          <a:p>
            <a:endParaRPr lang="en-US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CALIBRATION OF PRESSURE GAUGE USING DEAD WEIGHT TESTER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www.omega.com/literature/transactions/volume3/images/processfig1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438400"/>
            <a:ext cx="3624263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0" y="5410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DEAD WEIGHT PRESSURE GAUGE TESTER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2.bp.blogspot.com/-UgR9Kojuk1g/UfzYtSUT-9I/AAAAAAAAAp0/tYk4SXSngKw/s1600/How+to+Calibrate+a+Pressure+Gauge+with+a+Dead+Weight+Tester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85800"/>
            <a:ext cx="5943600" cy="292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62000" y="4114800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IT WORKS ON THE PRICIPLE OF PASCALS LAW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PASCALS LAW: </a:t>
            </a:r>
          </a:p>
          <a:p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B0F0"/>
                </a:solidFill>
              </a:rPr>
              <a:t>IT STATES THAT IN ANY SYSTEM UNDER EQUILIBRUM CONDITION (OR STATIC CONDITION) THE FORCE EXERTED BY LIQUID IS SAME IN ALL DIRECTION.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B0F0"/>
                </a:solidFill>
              </a:rPr>
              <a:t>PROCEDURE OF CALIBRATION:</a:t>
            </a:r>
          </a:p>
          <a:p>
            <a:pPr>
              <a:spcAft>
                <a:spcPts val="600"/>
              </a:spcAft>
            </a:pPr>
            <a:endParaRPr lang="en-US" b="1" dirty="0" smtClean="0">
              <a:solidFill>
                <a:srgbClr val="00B0F0"/>
              </a:solidFill>
            </a:endParaRP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b="1" dirty="0" smtClean="0"/>
              <a:t>CONECT THER PRESSURE GAGE TO TESTER, ENSURE ZERO READING.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b="1" dirty="0" smtClean="0"/>
              <a:t> REFERENCE STANDARD WEIGHT IS KEPT ON THE PLUNGER.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/>
              <a:t>	WHICH EXERTS FORCE PER UNIT AREA.     I.E.   IN KG/SQ.CM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/>
              <a:t>3. TURN THE HANDLE SO THAT THE KNOWN WEIGHT FLOATS FREELY.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/>
              <a:t>4. ALLOW SOME TIME TO STABILIZE THE SYSTEM. SO THAT IT WILL BE IN EQUILIBRIUM STATE.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/>
              <a:t> 5. AFTER EQUILIBRIUM STATE MARK THE SCALE .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/>
              <a:t>	OR READINGS OF PRESSURE GAGE AND KNOWN WEIGHTS CAN BE NOTED.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/>
              <a:t>	NOTE THE ERROR IF ANY.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981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THANKS !!!!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MBS</cp:lastModifiedBy>
  <cp:revision>4</cp:revision>
  <dcterms:created xsi:type="dcterms:W3CDTF">2006-08-16T00:00:00Z</dcterms:created>
  <dcterms:modified xsi:type="dcterms:W3CDTF">2015-01-19T08:00:44Z</dcterms:modified>
</cp:coreProperties>
</file>