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24-Jul-13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24-Jul-13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24-Jul-13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24-Jul-13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24-Jul-13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24-Jul-13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24-Jul-13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24-Jul-13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24-Jul-13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24-Jul-13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24-Jul-13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24-Jul-13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7620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CAST IRON AND STEELS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2971800"/>
            <a:ext cx="723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IDENTIFY MATERIALS AS PER COMPONENT PARTS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905000"/>
            <a:ext cx="601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/>
              <a:t>Thanks !!!</a:t>
            </a: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62400" y="3962400"/>
            <a:ext cx="44958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Axles: medium to high c steel with alloying elements Cr, Ni, Co.</a:t>
            </a:r>
            <a:endParaRPr lang="en-US" sz="4000" dirty="0" smtClean="0"/>
          </a:p>
          <a:p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886200"/>
            <a:ext cx="2819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838200"/>
            <a:ext cx="2623256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86200" y="1066800"/>
            <a:ext cx="46482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Shafts:  medium  to high c steel with alloying elements Cr, Ni, Co.</a:t>
            </a:r>
          </a:p>
          <a:p>
            <a:endParaRPr lang="en-US" dirty="0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685800" y="2362200"/>
            <a:ext cx="2562225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Auto part axle shaft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57200" y="5638800"/>
            <a:ext cx="3019425" cy="838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Shaft with universal joint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0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334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33400" y="27432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Nut bolt assembly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0" y="609600"/>
            <a:ext cx="464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Low to medium carbon steel</a:t>
            </a:r>
          </a:p>
          <a:p>
            <a:r>
              <a:rPr lang="en-US" sz="3600" b="1" dirty="0" smtClean="0"/>
              <a:t>Low alloy steel </a:t>
            </a:r>
            <a:endParaRPr lang="en-US" sz="3600" b="1" dirty="0"/>
          </a:p>
        </p:txBody>
      </p:sp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7338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38862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09600" y="58674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Gudgeon pin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343400" y="3810000"/>
            <a:ext cx="426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Medium to high c steel </a:t>
            </a:r>
          </a:p>
          <a:p>
            <a:r>
              <a:rPr lang="en-US" sz="3600" b="1" dirty="0" smtClean="0"/>
              <a:t>Medium alloy steel 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572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33400" y="24384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Crank shaft 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733800" y="838200"/>
            <a:ext cx="464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High alloy steel </a:t>
            </a:r>
          </a:p>
          <a:p>
            <a:r>
              <a:rPr lang="en-US" sz="3200" b="1" dirty="0" smtClean="0"/>
              <a:t>Alloying elements as </a:t>
            </a:r>
          </a:p>
          <a:p>
            <a:r>
              <a:rPr lang="en-US" sz="3200" b="1" dirty="0" smtClean="0"/>
              <a:t>Co, Ni, V, Cr </a:t>
            </a:r>
            <a:endParaRPr lang="en-US" sz="3200" b="1" dirty="0"/>
          </a:p>
        </p:txBody>
      </p:sp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200400"/>
            <a:ext cx="239077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3505200"/>
            <a:ext cx="9525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09600" y="55626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Connecting rod 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3733800"/>
            <a:ext cx="3505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Cast steel or </a:t>
            </a:r>
            <a:r>
              <a:rPr lang="en-US" sz="3200" b="1" dirty="0" err="1" smtClean="0"/>
              <a:t>stellites</a:t>
            </a:r>
            <a:r>
              <a:rPr lang="en-US" sz="3200" b="1" dirty="0" smtClean="0"/>
              <a:t> </a:t>
            </a:r>
          </a:p>
          <a:p>
            <a:r>
              <a:rPr lang="en-US" sz="3200" b="1" dirty="0" smtClean="0"/>
              <a:t>Medium to high c alloy steel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81000"/>
            <a:ext cx="26289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33400" y="24384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Water tank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86200" y="685800"/>
            <a:ext cx="472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Gray cast iron or </a:t>
            </a:r>
          </a:p>
          <a:p>
            <a:r>
              <a:rPr lang="en-US" sz="4400" b="1" dirty="0" smtClean="0"/>
              <a:t>Wrought iron</a:t>
            </a:r>
            <a:endParaRPr lang="en-US" sz="4400" b="1" dirty="0"/>
          </a:p>
        </p:txBody>
      </p:sp>
      <p:pic>
        <p:nvPicPr>
          <p:cNvPr id="5" name="rg_hi" descr="http://t2.gstatic.com/images?q=tbn:ANd9GcT_gXtmJhNKiXAhRqmlx78Qiugvy6tlhItiBbLJrR0dAqqutwvk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352800"/>
            <a:ext cx="2333625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5715000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Manhole cover 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86200" y="3429000"/>
            <a:ext cx="4419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Gray cast iron or </a:t>
            </a:r>
          </a:p>
          <a:p>
            <a:r>
              <a:rPr lang="en-US" sz="4400" b="1" dirty="0" smtClean="0"/>
              <a:t>Wrought iron</a:t>
            </a:r>
          </a:p>
          <a:p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685800"/>
            <a:ext cx="237172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81000" y="26670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Shear blades 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191000" y="914400"/>
            <a:ext cx="4038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High c steel</a:t>
            </a:r>
          </a:p>
          <a:p>
            <a:r>
              <a:rPr lang="en-US" sz="4400" b="1" dirty="0" smtClean="0"/>
              <a:t>Alloy steel </a:t>
            </a:r>
            <a:endParaRPr lang="en-US" sz="4400" b="1" dirty="0"/>
          </a:p>
        </p:txBody>
      </p:sp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581400"/>
            <a:ext cx="19812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81000" y="60960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Milling cutter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124200" y="3733800"/>
            <a:ext cx="5791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/>
              <a:t>Hss</a:t>
            </a:r>
            <a:r>
              <a:rPr lang="en-US" sz="5400" b="1" dirty="0" smtClean="0"/>
              <a:t>- high speed steel   18-4-1</a:t>
            </a:r>
          </a:p>
          <a:p>
            <a:r>
              <a:rPr lang="en-US" sz="5400" b="1" dirty="0" smtClean="0"/>
              <a:t>           W-Cr-V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24765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57200" y="2362200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Gear hobs</a:t>
            </a:r>
            <a:endParaRPr lang="en-US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800600" y="838200"/>
            <a:ext cx="335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HSS</a:t>
            </a:r>
            <a:endParaRPr lang="en-US" sz="8000" b="1" dirty="0"/>
          </a:p>
        </p:txBody>
      </p:sp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505200"/>
            <a:ext cx="2819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33400" y="563880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bonnet</a:t>
            </a:r>
            <a:endParaRPr lang="en-US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3352800"/>
            <a:ext cx="411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Low carbon medium alloy steel </a:t>
            </a:r>
          </a:p>
          <a:p>
            <a:r>
              <a:rPr lang="en-US" sz="3600" b="1" dirty="0" smtClean="0"/>
              <a:t>Alloying elements Ti, Cr, Co, Mo</a:t>
            </a:r>
            <a:endParaRPr lang="en-US" sz="3600" b="1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200400" y="5867400"/>
            <a:ext cx="510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car bodies : low carbon low alloy steel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51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2981325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838200" y="2667000"/>
            <a:ext cx="304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Bed ways</a:t>
            </a:r>
            <a:endParaRPr lang="en-US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990600"/>
            <a:ext cx="3886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Gray cast iron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426720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stainless steel</a:t>
            </a:r>
          </a:p>
          <a:p>
            <a:endParaRPr lang="en-US" sz="3200" b="1" dirty="0"/>
          </a:p>
        </p:txBody>
      </p:sp>
      <p:pic>
        <p:nvPicPr>
          <p:cNvPr id="4098" name="Picture 2" descr="http://t1.gstatic.com/images?q=tbn:ANd9GcRV1zCjdNhyUiwLDhSoKgUQu73tD7zrEi0c4lvxeEaIiAiXU4ew9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581400"/>
            <a:ext cx="2143125" cy="214312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85800" y="60198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Utensils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61925"/>
            <a:ext cx="2623256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04800" y="1447800"/>
            <a:ext cx="8686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Low grade material axle shaft: </a:t>
            </a:r>
          </a:p>
          <a:p>
            <a:r>
              <a:rPr lang="en-US" sz="3200" b="1" dirty="0" smtClean="0"/>
              <a:t>SAE 1541M alloy steel composition consisting essentially of </a:t>
            </a:r>
            <a:r>
              <a:rPr lang="en-US" sz="3200" b="1" dirty="0" smtClean="0">
                <a:solidFill>
                  <a:srgbClr val="FF0000"/>
                </a:solidFill>
              </a:rPr>
              <a:t>0.40-0.48% carbon, 1.35-1.61% </a:t>
            </a:r>
            <a:r>
              <a:rPr lang="en-US" sz="3200" b="1" dirty="0" err="1" smtClean="0">
                <a:solidFill>
                  <a:srgbClr val="FF0000"/>
                </a:solidFill>
              </a:rPr>
              <a:t>maganese</a:t>
            </a:r>
            <a:r>
              <a:rPr lang="en-US" sz="3200" b="1" dirty="0" smtClean="0">
                <a:solidFill>
                  <a:srgbClr val="FF0000"/>
                </a:solidFill>
              </a:rPr>
              <a:t>, 0.16-0.30% silicon, 0-0.23% chromium </a:t>
            </a:r>
            <a:r>
              <a:rPr lang="en-US" sz="3200" b="1" dirty="0" smtClean="0"/>
              <a:t>and the balance iron and other materials not affecting hardenability of the steel, especially adapted for forming axle shafts in the 1.70-2.05" diameter range to be used as drive axles with an axle load carrying capacity between 30,000 and 44,000 pounds.</a:t>
            </a:r>
            <a:endParaRPr lang="en-US" sz="32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239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Anand</dc:creator>
  <cp:lastModifiedBy>GP-MECH-05</cp:lastModifiedBy>
  <cp:revision>24</cp:revision>
  <dcterms:created xsi:type="dcterms:W3CDTF">2006-08-16T00:00:00Z</dcterms:created>
  <dcterms:modified xsi:type="dcterms:W3CDTF">2013-07-24T07:50:14Z</dcterms:modified>
</cp:coreProperties>
</file>